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639" r:id="rId2"/>
    <p:sldId id="664" r:id="rId3"/>
    <p:sldId id="643" r:id="rId4"/>
    <p:sldId id="642" r:id="rId5"/>
    <p:sldId id="669" r:id="rId6"/>
    <p:sldId id="650" r:id="rId7"/>
    <p:sldId id="670" r:id="rId8"/>
    <p:sldId id="666" r:id="rId9"/>
    <p:sldId id="665" r:id="rId10"/>
    <p:sldId id="667" r:id="rId11"/>
    <p:sldId id="671" r:id="rId12"/>
    <p:sldId id="652" r:id="rId13"/>
    <p:sldId id="668" r:id="rId14"/>
    <p:sldId id="672" r:id="rId15"/>
    <p:sldId id="673" r:id="rId16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目录" id="{912B3ED7-30D0-44EE-A0D5-751049F4B74B}">
          <p14:sldIdLst>
            <p14:sldId id="639"/>
            <p14:sldId id="664"/>
          </p14:sldIdLst>
        </p14:section>
        <p14:section name="1" id="{1FEF745F-C575-47AD-BC95-9B93A57EDBF3}">
          <p14:sldIdLst>
            <p14:sldId id="643"/>
            <p14:sldId id="642"/>
            <p14:sldId id="669"/>
          </p14:sldIdLst>
        </p14:section>
        <p14:section name="2" id="{8BC4FFB1-E2C5-45F6-BD96-01F9809A2B26}">
          <p14:sldIdLst>
            <p14:sldId id="650"/>
            <p14:sldId id="670"/>
            <p14:sldId id="666"/>
          </p14:sldIdLst>
        </p14:section>
        <p14:section name="3" id="{5D086D09-ABB3-43F4-89BC-723AF992E6D9}">
          <p14:sldIdLst>
            <p14:sldId id="665"/>
            <p14:sldId id="667"/>
            <p14:sldId id="671"/>
          </p14:sldIdLst>
        </p14:section>
        <p14:section name="4" id="{E1BFEC14-A286-4D88-A561-460A9FF62B6B}">
          <p14:sldIdLst>
            <p14:sldId id="652"/>
            <p14:sldId id="668"/>
            <p14:sldId id="672"/>
            <p14:sldId id="6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3F1"/>
    <a:srgbClr val="022539"/>
    <a:srgbClr val="FB991C"/>
    <a:srgbClr val="1E7590"/>
    <a:srgbClr val="666666"/>
    <a:srgbClr val="DEDAD7"/>
    <a:srgbClr val="72929D"/>
    <a:srgbClr val="8A8A8A"/>
    <a:srgbClr val="535D5F"/>
    <a:srgbClr val="7293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8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.svg>
</file>

<file path=ppt/media/image10.jpeg>
</file>

<file path=ppt/media/image11.jpe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 descr="背景图案&#10;&#10;描述已自动生成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1756239"/>
            <a:ext cx="12192000" cy="3345522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 userDrawn="1"/>
        </p:nvCxnSpPr>
        <p:spPr>
          <a:xfrm>
            <a:off x="0" y="1886090"/>
            <a:ext cx="121920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 userDrawn="1"/>
        </p:nvGrpSpPr>
        <p:grpSpPr>
          <a:xfrm>
            <a:off x="5461000" y="1121239"/>
            <a:ext cx="1270000" cy="1270000"/>
            <a:chOff x="5461000" y="1149680"/>
            <a:chExt cx="1270000" cy="1270000"/>
          </a:xfrm>
        </p:grpSpPr>
        <p:sp>
          <p:nvSpPr>
            <p:cNvPr id="20" name="椭圆 19"/>
            <p:cNvSpPr/>
            <p:nvPr userDrawn="1"/>
          </p:nvSpPr>
          <p:spPr>
            <a:xfrm>
              <a:off x="5461000" y="1149680"/>
              <a:ext cx="1270000" cy="1270000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Rounded Rectangle 10"/>
            <p:cNvSpPr/>
            <p:nvPr userDrawn="1"/>
          </p:nvSpPr>
          <p:spPr>
            <a:xfrm>
              <a:off x="5766816" y="1418768"/>
              <a:ext cx="658368" cy="731824"/>
            </a:xfrm>
            <a:custGeom>
              <a:avLst/>
              <a:gdLst>
                <a:gd name="connsiteX0" fmla="*/ 267220 w 545823"/>
                <a:gd name="connsiteY0" fmla="*/ 533785 h 606722"/>
                <a:gd name="connsiteX1" fmla="*/ 298560 w 545823"/>
                <a:gd name="connsiteY1" fmla="*/ 540253 h 606722"/>
                <a:gd name="connsiteX2" fmla="*/ 307684 w 545823"/>
                <a:gd name="connsiteY2" fmla="*/ 570466 h 606722"/>
                <a:gd name="connsiteX3" fmla="*/ 305320 w 545823"/>
                <a:gd name="connsiteY3" fmla="*/ 575234 h 606722"/>
                <a:gd name="connsiteX4" fmla="*/ 303098 w 545823"/>
                <a:gd name="connsiteY4" fmla="*/ 580097 h 606722"/>
                <a:gd name="connsiteX5" fmla="*/ 307116 w 545823"/>
                <a:gd name="connsiteY5" fmla="*/ 583024 h 606722"/>
                <a:gd name="connsiteX6" fmla="*/ 323519 w 545823"/>
                <a:gd name="connsiteY6" fmla="*/ 584298 h 606722"/>
                <a:gd name="connsiteX7" fmla="*/ 498800 w 545823"/>
                <a:gd name="connsiteY7" fmla="*/ 553424 h 606722"/>
                <a:gd name="connsiteX8" fmla="*/ 505229 w 545823"/>
                <a:gd name="connsiteY8" fmla="*/ 552291 h 606722"/>
                <a:gd name="connsiteX9" fmla="*/ 518039 w 545823"/>
                <a:gd name="connsiteY9" fmla="*/ 561213 h 606722"/>
                <a:gd name="connsiteX10" fmla="*/ 509105 w 545823"/>
                <a:gd name="connsiteY10" fmla="*/ 573960 h 606722"/>
                <a:gd name="connsiteX11" fmla="*/ 502676 w 545823"/>
                <a:gd name="connsiteY11" fmla="*/ 575140 h 606722"/>
                <a:gd name="connsiteX12" fmla="*/ 326072 w 545823"/>
                <a:gd name="connsiteY12" fmla="*/ 606203 h 606722"/>
                <a:gd name="connsiteX13" fmla="*/ 317043 w 545823"/>
                <a:gd name="connsiteY13" fmla="*/ 606722 h 606722"/>
                <a:gd name="connsiteX14" fmla="*/ 298229 w 545823"/>
                <a:gd name="connsiteY14" fmla="*/ 603182 h 606722"/>
                <a:gd name="connsiteX15" fmla="*/ 281212 w 545823"/>
                <a:gd name="connsiteY15" fmla="*/ 583260 h 606722"/>
                <a:gd name="connsiteX16" fmla="*/ 285844 w 545823"/>
                <a:gd name="connsiteY16" fmla="*/ 564848 h 606722"/>
                <a:gd name="connsiteX17" fmla="*/ 287499 w 545823"/>
                <a:gd name="connsiteY17" fmla="*/ 561638 h 606722"/>
                <a:gd name="connsiteX18" fmla="*/ 286128 w 545823"/>
                <a:gd name="connsiteY18" fmla="*/ 558475 h 606722"/>
                <a:gd name="connsiteX19" fmla="*/ 269063 w 545823"/>
                <a:gd name="connsiteY19" fmla="*/ 555737 h 606722"/>
                <a:gd name="connsiteX20" fmla="*/ 15313 w 545823"/>
                <a:gd name="connsiteY20" fmla="*/ 597753 h 606722"/>
                <a:gd name="connsiteX21" fmla="*/ 51523 w 545823"/>
                <a:gd name="connsiteY21" fmla="*/ 569286 h 606722"/>
                <a:gd name="connsiteX22" fmla="*/ 267220 w 545823"/>
                <a:gd name="connsiteY22" fmla="*/ 533785 h 606722"/>
                <a:gd name="connsiteX23" fmla="*/ 545823 w 545823"/>
                <a:gd name="connsiteY23" fmla="*/ 0 h 606722"/>
                <a:gd name="connsiteX24" fmla="*/ 503797 w 545823"/>
                <a:gd name="connsiteY24" fmla="*/ 216271 h 606722"/>
                <a:gd name="connsiteX25" fmla="*/ 388354 w 545823"/>
                <a:gd name="connsiteY25" fmla="*/ 241382 h 606722"/>
                <a:gd name="connsiteX26" fmla="*/ 458319 w 545823"/>
                <a:gd name="connsiteY26" fmla="*/ 267861 h 606722"/>
                <a:gd name="connsiteX27" fmla="*/ 484462 w 545823"/>
                <a:gd name="connsiteY27" fmla="*/ 264321 h 606722"/>
                <a:gd name="connsiteX28" fmla="*/ 349920 w 545823"/>
                <a:gd name="connsiteY28" fmla="*/ 450715 h 606722"/>
                <a:gd name="connsiteX29" fmla="*/ 251449 w 545823"/>
                <a:gd name="connsiteY29" fmla="*/ 421309 h 606722"/>
                <a:gd name="connsiteX30" fmla="*/ 299054 w 545823"/>
                <a:gd name="connsiteY30" fmla="*/ 483424 h 606722"/>
                <a:gd name="connsiteX31" fmla="*/ 233485 w 545823"/>
                <a:gd name="connsiteY31" fmla="*/ 501549 h 606722"/>
                <a:gd name="connsiteX32" fmla="*/ 133076 w 545823"/>
                <a:gd name="connsiteY32" fmla="*/ 477241 h 606722"/>
                <a:gd name="connsiteX33" fmla="*/ 0 w 545823"/>
                <a:gd name="connsiteY33" fmla="*/ 581742 h 606722"/>
                <a:gd name="connsiteX34" fmla="*/ 21084 w 545823"/>
                <a:gd name="connsiteY34" fmla="*/ 543132 h 606722"/>
                <a:gd name="connsiteX35" fmla="*/ 114781 w 545823"/>
                <a:gd name="connsiteY35" fmla="*/ 445239 h 606722"/>
                <a:gd name="connsiteX36" fmla="*/ 194862 w 545823"/>
                <a:gd name="connsiteY36" fmla="*/ 311663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45823" h="606722">
                  <a:moveTo>
                    <a:pt x="267220" y="533785"/>
                  </a:moveTo>
                  <a:cubicBezTo>
                    <a:pt x="280077" y="532699"/>
                    <a:pt x="290619" y="534871"/>
                    <a:pt x="298560" y="540253"/>
                  </a:cubicBezTo>
                  <a:cubicBezTo>
                    <a:pt x="309196" y="547476"/>
                    <a:pt x="312694" y="559089"/>
                    <a:pt x="307684" y="570466"/>
                  </a:cubicBezTo>
                  <a:cubicBezTo>
                    <a:pt x="306927" y="572213"/>
                    <a:pt x="306076" y="573818"/>
                    <a:pt x="305320" y="575234"/>
                  </a:cubicBezTo>
                  <a:cubicBezTo>
                    <a:pt x="304516" y="576698"/>
                    <a:pt x="303240" y="579105"/>
                    <a:pt x="303098" y="580097"/>
                  </a:cubicBezTo>
                  <a:cubicBezTo>
                    <a:pt x="303429" y="580663"/>
                    <a:pt x="304753" y="581938"/>
                    <a:pt x="307116" y="583024"/>
                  </a:cubicBezTo>
                  <a:cubicBezTo>
                    <a:pt x="310992" y="584723"/>
                    <a:pt x="316334" y="585148"/>
                    <a:pt x="323519" y="584298"/>
                  </a:cubicBezTo>
                  <a:cubicBezTo>
                    <a:pt x="326497" y="583968"/>
                    <a:pt x="353300" y="579483"/>
                    <a:pt x="498800" y="553424"/>
                  </a:cubicBezTo>
                  <a:cubicBezTo>
                    <a:pt x="502487" y="552763"/>
                    <a:pt x="504756" y="552385"/>
                    <a:pt x="505229" y="552291"/>
                  </a:cubicBezTo>
                  <a:cubicBezTo>
                    <a:pt x="511232" y="551205"/>
                    <a:pt x="516952" y="555218"/>
                    <a:pt x="518039" y="561213"/>
                  </a:cubicBezTo>
                  <a:cubicBezTo>
                    <a:pt x="519079" y="567209"/>
                    <a:pt x="515108" y="572921"/>
                    <a:pt x="509105" y="573960"/>
                  </a:cubicBezTo>
                  <a:cubicBezTo>
                    <a:pt x="508585" y="574054"/>
                    <a:pt x="506363" y="574479"/>
                    <a:pt x="502676" y="575140"/>
                  </a:cubicBezTo>
                  <a:cubicBezTo>
                    <a:pt x="391258" y="595062"/>
                    <a:pt x="331839" y="605495"/>
                    <a:pt x="326072" y="606203"/>
                  </a:cubicBezTo>
                  <a:cubicBezTo>
                    <a:pt x="322905" y="606533"/>
                    <a:pt x="319879" y="606722"/>
                    <a:pt x="317043" y="606722"/>
                  </a:cubicBezTo>
                  <a:cubicBezTo>
                    <a:pt x="309858" y="606722"/>
                    <a:pt x="303666" y="605542"/>
                    <a:pt x="298229" y="603182"/>
                  </a:cubicBezTo>
                  <a:cubicBezTo>
                    <a:pt x="288633" y="598933"/>
                    <a:pt x="282394" y="591710"/>
                    <a:pt x="281212" y="583260"/>
                  </a:cubicBezTo>
                  <a:cubicBezTo>
                    <a:pt x="280125" y="575612"/>
                    <a:pt x="283434" y="569380"/>
                    <a:pt x="285844" y="564848"/>
                  </a:cubicBezTo>
                  <a:cubicBezTo>
                    <a:pt x="286459" y="563715"/>
                    <a:pt x="287073" y="562582"/>
                    <a:pt x="287499" y="561638"/>
                  </a:cubicBezTo>
                  <a:cubicBezTo>
                    <a:pt x="288019" y="560363"/>
                    <a:pt x="288255" y="559891"/>
                    <a:pt x="286128" y="558475"/>
                  </a:cubicBezTo>
                  <a:cubicBezTo>
                    <a:pt x="282535" y="556067"/>
                    <a:pt x="276627" y="555076"/>
                    <a:pt x="269063" y="555737"/>
                  </a:cubicBezTo>
                  <a:cubicBezTo>
                    <a:pt x="260602" y="556540"/>
                    <a:pt x="99739" y="583496"/>
                    <a:pt x="15313" y="597753"/>
                  </a:cubicBezTo>
                  <a:lnTo>
                    <a:pt x="51523" y="569286"/>
                  </a:lnTo>
                  <a:cubicBezTo>
                    <a:pt x="125265" y="556917"/>
                    <a:pt x="259562" y="534399"/>
                    <a:pt x="267220" y="533785"/>
                  </a:cubicBezTo>
                  <a:close/>
                  <a:moveTo>
                    <a:pt x="545823" y="0"/>
                  </a:moveTo>
                  <a:cubicBezTo>
                    <a:pt x="545823" y="0"/>
                    <a:pt x="542136" y="137636"/>
                    <a:pt x="503797" y="216271"/>
                  </a:cubicBezTo>
                  <a:lnTo>
                    <a:pt x="388354" y="241382"/>
                  </a:lnTo>
                  <a:cubicBezTo>
                    <a:pt x="388354" y="241382"/>
                    <a:pt x="416813" y="267861"/>
                    <a:pt x="458319" y="267861"/>
                  </a:cubicBezTo>
                  <a:cubicBezTo>
                    <a:pt x="466545" y="267861"/>
                    <a:pt x="475291" y="266823"/>
                    <a:pt x="484462" y="264321"/>
                  </a:cubicBezTo>
                  <a:cubicBezTo>
                    <a:pt x="484462" y="264321"/>
                    <a:pt x="438275" y="391809"/>
                    <a:pt x="349920" y="450715"/>
                  </a:cubicBezTo>
                  <a:cubicBezTo>
                    <a:pt x="349920" y="450715"/>
                    <a:pt x="283359" y="434808"/>
                    <a:pt x="251449" y="421309"/>
                  </a:cubicBezTo>
                  <a:cubicBezTo>
                    <a:pt x="251449" y="421309"/>
                    <a:pt x="257358" y="461759"/>
                    <a:pt x="299054" y="483424"/>
                  </a:cubicBezTo>
                  <a:cubicBezTo>
                    <a:pt x="299054" y="483424"/>
                    <a:pt x="278301" y="501549"/>
                    <a:pt x="233485" y="501549"/>
                  </a:cubicBezTo>
                  <a:cubicBezTo>
                    <a:pt x="208005" y="501549"/>
                    <a:pt x="174724" y="495696"/>
                    <a:pt x="133076" y="477241"/>
                  </a:cubicBezTo>
                  <a:lnTo>
                    <a:pt x="0" y="581742"/>
                  </a:lnTo>
                  <a:cubicBezTo>
                    <a:pt x="3498" y="567205"/>
                    <a:pt x="10731" y="553894"/>
                    <a:pt x="21084" y="543132"/>
                  </a:cubicBezTo>
                  <a:lnTo>
                    <a:pt x="114781" y="445239"/>
                  </a:lnTo>
                  <a:cubicBezTo>
                    <a:pt x="127166" y="393602"/>
                    <a:pt x="155105" y="346969"/>
                    <a:pt x="194862" y="31166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 userDrawn="1"/>
          </p:nvSpPr>
          <p:spPr>
            <a:xfrm>
              <a:off x="5504688" y="1193368"/>
              <a:ext cx="1182624" cy="1182624"/>
            </a:xfrm>
            <a:prstGeom prst="ellipse">
              <a:avLst/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5690441" y="2541628"/>
            <a:ext cx="811119" cy="747897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none" lIns="0" tIns="0" rIns="0" bIns="0">
            <a:spAutoFit/>
          </a:bodyPr>
          <a:lstStyle>
            <a:lvl1pPr marL="0" indent="0" algn="ctr">
              <a:buNone/>
              <a:defRPr lang="zh-CN" altLang="en-US" sz="5400" b="0" smtClean="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914400" lvl="0" indent="-11430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8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2608162" y="3431503"/>
            <a:ext cx="6975676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4800" b="1" spc="600" smtClean="0">
                <a:solidFill>
                  <a:schemeClr val="accent2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/>
            <a:r>
              <a:rPr lang="zh-CN" altLang="en-US" dirty="0"/>
              <a:t>输入您的标题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5199063" y="4397796"/>
            <a:ext cx="1790700" cy="26352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400" spc="3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4976530"/>
            <a:ext cx="121920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0" y="0"/>
            <a:ext cx="12192000" cy="1018572"/>
            <a:chOff x="0" y="1756239"/>
            <a:chExt cx="12192000" cy="3345522"/>
          </a:xfrm>
        </p:grpSpPr>
        <p:sp>
          <p:nvSpPr>
            <p:cNvPr id="7" name="矩形 6"/>
            <p:cNvSpPr/>
            <p:nvPr userDrawn="1"/>
          </p:nvSpPr>
          <p:spPr>
            <a:xfrm>
              <a:off x="0" y="1756239"/>
              <a:ext cx="12192000" cy="3345522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连接符 7"/>
            <p:cNvCxnSpPr/>
            <p:nvPr userDrawn="1"/>
          </p:nvCxnSpPr>
          <p:spPr>
            <a:xfrm>
              <a:off x="0" y="4843046"/>
              <a:ext cx="1219200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967232" y="375549"/>
            <a:ext cx="5486399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9" name="Rounded Rectangle 10"/>
          <p:cNvSpPr/>
          <p:nvPr userDrawn="1"/>
        </p:nvSpPr>
        <p:spPr>
          <a:xfrm>
            <a:off x="280416" y="290499"/>
            <a:ext cx="440944" cy="490141"/>
          </a:xfrm>
          <a:custGeom>
            <a:avLst/>
            <a:gdLst>
              <a:gd name="connsiteX0" fmla="*/ 267220 w 545823"/>
              <a:gd name="connsiteY0" fmla="*/ 533785 h 606722"/>
              <a:gd name="connsiteX1" fmla="*/ 298560 w 545823"/>
              <a:gd name="connsiteY1" fmla="*/ 540253 h 606722"/>
              <a:gd name="connsiteX2" fmla="*/ 307684 w 545823"/>
              <a:gd name="connsiteY2" fmla="*/ 570466 h 606722"/>
              <a:gd name="connsiteX3" fmla="*/ 305320 w 545823"/>
              <a:gd name="connsiteY3" fmla="*/ 575234 h 606722"/>
              <a:gd name="connsiteX4" fmla="*/ 303098 w 545823"/>
              <a:gd name="connsiteY4" fmla="*/ 580097 h 606722"/>
              <a:gd name="connsiteX5" fmla="*/ 307116 w 545823"/>
              <a:gd name="connsiteY5" fmla="*/ 583024 h 606722"/>
              <a:gd name="connsiteX6" fmla="*/ 323519 w 545823"/>
              <a:gd name="connsiteY6" fmla="*/ 584298 h 606722"/>
              <a:gd name="connsiteX7" fmla="*/ 498800 w 545823"/>
              <a:gd name="connsiteY7" fmla="*/ 553424 h 606722"/>
              <a:gd name="connsiteX8" fmla="*/ 505229 w 545823"/>
              <a:gd name="connsiteY8" fmla="*/ 552291 h 606722"/>
              <a:gd name="connsiteX9" fmla="*/ 518039 w 545823"/>
              <a:gd name="connsiteY9" fmla="*/ 561213 h 606722"/>
              <a:gd name="connsiteX10" fmla="*/ 509105 w 545823"/>
              <a:gd name="connsiteY10" fmla="*/ 573960 h 606722"/>
              <a:gd name="connsiteX11" fmla="*/ 502676 w 545823"/>
              <a:gd name="connsiteY11" fmla="*/ 575140 h 606722"/>
              <a:gd name="connsiteX12" fmla="*/ 326072 w 545823"/>
              <a:gd name="connsiteY12" fmla="*/ 606203 h 606722"/>
              <a:gd name="connsiteX13" fmla="*/ 317043 w 545823"/>
              <a:gd name="connsiteY13" fmla="*/ 606722 h 606722"/>
              <a:gd name="connsiteX14" fmla="*/ 298229 w 545823"/>
              <a:gd name="connsiteY14" fmla="*/ 603182 h 606722"/>
              <a:gd name="connsiteX15" fmla="*/ 281212 w 545823"/>
              <a:gd name="connsiteY15" fmla="*/ 583260 h 606722"/>
              <a:gd name="connsiteX16" fmla="*/ 285844 w 545823"/>
              <a:gd name="connsiteY16" fmla="*/ 564848 h 606722"/>
              <a:gd name="connsiteX17" fmla="*/ 287499 w 545823"/>
              <a:gd name="connsiteY17" fmla="*/ 561638 h 606722"/>
              <a:gd name="connsiteX18" fmla="*/ 286128 w 545823"/>
              <a:gd name="connsiteY18" fmla="*/ 558475 h 606722"/>
              <a:gd name="connsiteX19" fmla="*/ 269063 w 545823"/>
              <a:gd name="connsiteY19" fmla="*/ 555737 h 606722"/>
              <a:gd name="connsiteX20" fmla="*/ 15313 w 545823"/>
              <a:gd name="connsiteY20" fmla="*/ 597753 h 606722"/>
              <a:gd name="connsiteX21" fmla="*/ 51523 w 545823"/>
              <a:gd name="connsiteY21" fmla="*/ 569286 h 606722"/>
              <a:gd name="connsiteX22" fmla="*/ 267220 w 545823"/>
              <a:gd name="connsiteY22" fmla="*/ 533785 h 606722"/>
              <a:gd name="connsiteX23" fmla="*/ 545823 w 545823"/>
              <a:gd name="connsiteY23" fmla="*/ 0 h 606722"/>
              <a:gd name="connsiteX24" fmla="*/ 503797 w 545823"/>
              <a:gd name="connsiteY24" fmla="*/ 216271 h 606722"/>
              <a:gd name="connsiteX25" fmla="*/ 388354 w 545823"/>
              <a:gd name="connsiteY25" fmla="*/ 241382 h 606722"/>
              <a:gd name="connsiteX26" fmla="*/ 458319 w 545823"/>
              <a:gd name="connsiteY26" fmla="*/ 267861 h 606722"/>
              <a:gd name="connsiteX27" fmla="*/ 484462 w 545823"/>
              <a:gd name="connsiteY27" fmla="*/ 264321 h 606722"/>
              <a:gd name="connsiteX28" fmla="*/ 349920 w 545823"/>
              <a:gd name="connsiteY28" fmla="*/ 450715 h 606722"/>
              <a:gd name="connsiteX29" fmla="*/ 251449 w 545823"/>
              <a:gd name="connsiteY29" fmla="*/ 421309 h 606722"/>
              <a:gd name="connsiteX30" fmla="*/ 299054 w 545823"/>
              <a:gd name="connsiteY30" fmla="*/ 483424 h 606722"/>
              <a:gd name="connsiteX31" fmla="*/ 233485 w 545823"/>
              <a:gd name="connsiteY31" fmla="*/ 501549 h 606722"/>
              <a:gd name="connsiteX32" fmla="*/ 133076 w 545823"/>
              <a:gd name="connsiteY32" fmla="*/ 477241 h 606722"/>
              <a:gd name="connsiteX33" fmla="*/ 0 w 545823"/>
              <a:gd name="connsiteY33" fmla="*/ 581742 h 606722"/>
              <a:gd name="connsiteX34" fmla="*/ 21084 w 545823"/>
              <a:gd name="connsiteY34" fmla="*/ 543132 h 606722"/>
              <a:gd name="connsiteX35" fmla="*/ 114781 w 545823"/>
              <a:gd name="connsiteY35" fmla="*/ 445239 h 606722"/>
              <a:gd name="connsiteX36" fmla="*/ 194862 w 545823"/>
              <a:gd name="connsiteY36" fmla="*/ 311663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45823" h="606722">
                <a:moveTo>
                  <a:pt x="267220" y="533785"/>
                </a:moveTo>
                <a:cubicBezTo>
                  <a:pt x="280077" y="532699"/>
                  <a:pt x="290619" y="534871"/>
                  <a:pt x="298560" y="540253"/>
                </a:cubicBezTo>
                <a:cubicBezTo>
                  <a:pt x="309196" y="547476"/>
                  <a:pt x="312694" y="559089"/>
                  <a:pt x="307684" y="570466"/>
                </a:cubicBezTo>
                <a:cubicBezTo>
                  <a:pt x="306927" y="572213"/>
                  <a:pt x="306076" y="573818"/>
                  <a:pt x="305320" y="575234"/>
                </a:cubicBezTo>
                <a:cubicBezTo>
                  <a:pt x="304516" y="576698"/>
                  <a:pt x="303240" y="579105"/>
                  <a:pt x="303098" y="580097"/>
                </a:cubicBezTo>
                <a:cubicBezTo>
                  <a:pt x="303429" y="580663"/>
                  <a:pt x="304753" y="581938"/>
                  <a:pt x="307116" y="583024"/>
                </a:cubicBezTo>
                <a:cubicBezTo>
                  <a:pt x="310992" y="584723"/>
                  <a:pt x="316334" y="585148"/>
                  <a:pt x="323519" y="584298"/>
                </a:cubicBezTo>
                <a:cubicBezTo>
                  <a:pt x="326497" y="583968"/>
                  <a:pt x="353300" y="579483"/>
                  <a:pt x="498800" y="553424"/>
                </a:cubicBezTo>
                <a:cubicBezTo>
                  <a:pt x="502487" y="552763"/>
                  <a:pt x="504756" y="552385"/>
                  <a:pt x="505229" y="552291"/>
                </a:cubicBezTo>
                <a:cubicBezTo>
                  <a:pt x="511232" y="551205"/>
                  <a:pt x="516952" y="555218"/>
                  <a:pt x="518039" y="561213"/>
                </a:cubicBezTo>
                <a:cubicBezTo>
                  <a:pt x="519079" y="567209"/>
                  <a:pt x="515108" y="572921"/>
                  <a:pt x="509105" y="573960"/>
                </a:cubicBezTo>
                <a:cubicBezTo>
                  <a:pt x="508585" y="574054"/>
                  <a:pt x="506363" y="574479"/>
                  <a:pt x="502676" y="575140"/>
                </a:cubicBezTo>
                <a:cubicBezTo>
                  <a:pt x="391258" y="595062"/>
                  <a:pt x="331839" y="605495"/>
                  <a:pt x="326072" y="606203"/>
                </a:cubicBezTo>
                <a:cubicBezTo>
                  <a:pt x="322905" y="606533"/>
                  <a:pt x="319879" y="606722"/>
                  <a:pt x="317043" y="606722"/>
                </a:cubicBezTo>
                <a:cubicBezTo>
                  <a:pt x="309858" y="606722"/>
                  <a:pt x="303666" y="605542"/>
                  <a:pt x="298229" y="603182"/>
                </a:cubicBezTo>
                <a:cubicBezTo>
                  <a:pt x="288633" y="598933"/>
                  <a:pt x="282394" y="591710"/>
                  <a:pt x="281212" y="583260"/>
                </a:cubicBezTo>
                <a:cubicBezTo>
                  <a:pt x="280125" y="575612"/>
                  <a:pt x="283434" y="569380"/>
                  <a:pt x="285844" y="564848"/>
                </a:cubicBezTo>
                <a:cubicBezTo>
                  <a:pt x="286459" y="563715"/>
                  <a:pt x="287073" y="562582"/>
                  <a:pt x="287499" y="561638"/>
                </a:cubicBezTo>
                <a:cubicBezTo>
                  <a:pt x="288019" y="560363"/>
                  <a:pt x="288255" y="559891"/>
                  <a:pt x="286128" y="558475"/>
                </a:cubicBezTo>
                <a:cubicBezTo>
                  <a:pt x="282535" y="556067"/>
                  <a:pt x="276627" y="555076"/>
                  <a:pt x="269063" y="555737"/>
                </a:cubicBezTo>
                <a:cubicBezTo>
                  <a:pt x="260602" y="556540"/>
                  <a:pt x="99739" y="583496"/>
                  <a:pt x="15313" y="597753"/>
                </a:cubicBezTo>
                <a:lnTo>
                  <a:pt x="51523" y="569286"/>
                </a:lnTo>
                <a:cubicBezTo>
                  <a:pt x="125265" y="556917"/>
                  <a:pt x="259562" y="534399"/>
                  <a:pt x="267220" y="533785"/>
                </a:cubicBezTo>
                <a:close/>
                <a:moveTo>
                  <a:pt x="545823" y="0"/>
                </a:moveTo>
                <a:cubicBezTo>
                  <a:pt x="545823" y="0"/>
                  <a:pt x="542136" y="137636"/>
                  <a:pt x="503797" y="216271"/>
                </a:cubicBezTo>
                <a:lnTo>
                  <a:pt x="388354" y="241382"/>
                </a:lnTo>
                <a:cubicBezTo>
                  <a:pt x="388354" y="241382"/>
                  <a:pt x="416813" y="267861"/>
                  <a:pt x="458319" y="267861"/>
                </a:cubicBezTo>
                <a:cubicBezTo>
                  <a:pt x="466545" y="267861"/>
                  <a:pt x="475291" y="266823"/>
                  <a:pt x="484462" y="264321"/>
                </a:cubicBezTo>
                <a:cubicBezTo>
                  <a:pt x="484462" y="264321"/>
                  <a:pt x="438275" y="391809"/>
                  <a:pt x="349920" y="450715"/>
                </a:cubicBezTo>
                <a:cubicBezTo>
                  <a:pt x="349920" y="450715"/>
                  <a:pt x="283359" y="434808"/>
                  <a:pt x="251449" y="421309"/>
                </a:cubicBezTo>
                <a:cubicBezTo>
                  <a:pt x="251449" y="421309"/>
                  <a:pt x="257358" y="461759"/>
                  <a:pt x="299054" y="483424"/>
                </a:cubicBezTo>
                <a:cubicBezTo>
                  <a:pt x="299054" y="483424"/>
                  <a:pt x="278301" y="501549"/>
                  <a:pt x="233485" y="501549"/>
                </a:cubicBezTo>
                <a:cubicBezTo>
                  <a:pt x="208005" y="501549"/>
                  <a:pt x="174724" y="495696"/>
                  <a:pt x="133076" y="477241"/>
                </a:cubicBezTo>
                <a:lnTo>
                  <a:pt x="0" y="581742"/>
                </a:lnTo>
                <a:cubicBezTo>
                  <a:pt x="3498" y="567205"/>
                  <a:pt x="10731" y="553894"/>
                  <a:pt x="21084" y="543132"/>
                </a:cubicBezTo>
                <a:lnTo>
                  <a:pt x="114781" y="445239"/>
                </a:lnTo>
                <a:cubicBezTo>
                  <a:pt x="127166" y="393602"/>
                  <a:pt x="155105" y="346969"/>
                  <a:pt x="194862" y="311663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0" y="6607737"/>
            <a:ext cx="12192000" cy="250263"/>
            <a:chOff x="0" y="6381843"/>
            <a:chExt cx="12192000" cy="523220"/>
          </a:xfrm>
        </p:grpSpPr>
        <p:sp>
          <p:nvSpPr>
            <p:cNvPr id="11" name="矩形 10"/>
            <p:cNvSpPr/>
            <p:nvPr userDrawn="1"/>
          </p:nvSpPr>
          <p:spPr>
            <a:xfrm>
              <a:off x="0" y="6381843"/>
              <a:ext cx="12192000" cy="52322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/>
            <p:nvPr userDrawn="1"/>
          </p:nvCxnSpPr>
          <p:spPr>
            <a:xfrm>
              <a:off x="0" y="6643453"/>
              <a:ext cx="1219200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Relationship Id="rId5" Type="http://schemas.openxmlformats.org/officeDocument/2006/relationships/image" Target="../media/image7.jpeg"/><Relationship Id="rId4" Type="http://schemas.openxmlformats.org/officeDocument/2006/relationships/image" Target="../media/image1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7" name="图片 3136" descr="背景图案&#10;&#10;描述已自动生成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1756239"/>
            <a:ext cx="12192000" cy="3345522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809246" y="3129705"/>
            <a:ext cx="6573508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 fontAlgn="base"/>
            <a:r>
              <a:rPr lang="zh-CN" altLang="en-US" sz="4800" b="1" i="0" dirty="0">
                <a:solidFill>
                  <a:schemeClr val="accent2"/>
                </a:solidFill>
                <a:effectLst/>
                <a:latin typeface="+mj-ea"/>
                <a:ea typeface="+mj-ea"/>
              </a:rPr>
              <a:t>考研面试复试</a:t>
            </a:r>
            <a:r>
              <a:rPr lang="en-US" altLang="zh-CN" sz="4800" b="1" i="0" dirty="0">
                <a:solidFill>
                  <a:schemeClr val="accent2"/>
                </a:solidFill>
                <a:effectLst/>
                <a:latin typeface="+mj-ea"/>
                <a:ea typeface="+mj-ea"/>
              </a:rPr>
              <a:t>PPT</a:t>
            </a:r>
            <a:r>
              <a:rPr lang="zh-CN" altLang="en-US" sz="4800" b="1" i="0" dirty="0">
                <a:solidFill>
                  <a:schemeClr val="accent2"/>
                </a:solidFill>
                <a:effectLst/>
                <a:latin typeface="+mj-ea"/>
                <a:ea typeface="+mj-ea"/>
              </a:rPr>
              <a:t>模板</a:t>
            </a:r>
          </a:p>
        </p:txBody>
      </p:sp>
      <p:sp>
        <p:nvSpPr>
          <p:cNvPr id="7" name="矩形 6"/>
          <p:cNvSpPr/>
          <p:nvPr/>
        </p:nvSpPr>
        <p:spPr>
          <a:xfrm>
            <a:off x="4632966" y="2580939"/>
            <a:ext cx="2926074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 fontAlgn="base"/>
            <a:r>
              <a:rPr lang="zh-CN" altLang="en-US" sz="3200" spc="600" dirty="0">
                <a:solidFill>
                  <a:schemeClr val="bg1"/>
                </a:solidFill>
                <a:latin typeface="+mj-ea"/>
                <a:ea typeface="+mj-ea"/>
              </a:rPr>
              <a:t>严谨</a:t>
            </a:r>
            <a:r>
              <a:rPr lang="zh-CN" altLang="en-US" sz="3200" i="0" spc="600" dirty="0">
                <a:solidFill>
                  <a:schemeClr val="bg1"/>
                </a:solidFill>
                <a:effectLst/>
                <a:latin typeface="+mj-ea"/>
                <a:ea typeface="+mj-ea"/>
              </a:rPr>
              <a:t>学术风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3194304" y="4415911"/>
            <a:ext cx="5803392" cy="335358"/>
            <a:chOff x="3194304" y="4244303"/>
            <a:chExt cx="5803392" cy="335358"/>
          </a:xfrm>
        </p:grpSpPr>
        <p:sp>
          <p:nvSpPr>
            <p:cNvPr id="32" name="textcount"/>
            <p:cNvSpPr txBox="1"/>
            <p:nvPr/>
          </p:nvSpPr>
          <p:spPr>
            <a:xfrm>
              <a:off x="3194304" y="4249231"/>
              <a:ext cx="5803392" cy="28892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dist" fontAlgn="base">
                <a:defRPr sz="1600" b="0" i="0">
                  <a:solidFill>
                    <a:schemeClr val="accent5">
                      <a:lumMod val="50000"/>
                    </a:schemeClr>
                  </a:solidFill>
                  <a:effectLst/>
                  <a:latin typeface="+mn-ea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zh-CN" altLang="en-US" spc="300" dirty="0">
                  <a:solidFill>
                    <a:schemeClr val="bg1"/>
                  </a:solidFill>
                  <a:latin typeface="+mj-ea"/>
                  <a:ea typeface="+mj-ea"/>
                </a:rPr>
                <a:t>面试人</a:t>
              </a:r>
              <a:r>
                <a:rPr lang="zh-CN" altLang="en-US" spc="300" dirty="0" smtClean="0">
                  <a:solidFill>
                    <a:schemeClr val="bg1"/>
                  </a:solidFill>
                  <a:latin typeface="+mj-ea"/>
                  <a:ea typeface="+mj-ea"/>
                </a:rPr>
                <a:t>：     报考</a:t>
              </a:r>
              <a:r>
                <a:rPr lang="zh-CN" altLang="en-US" spc="300" dirty="0">
                  <a:solidFill>
                    <a:schemeClr val="bg1"/>
                  </a:solidFill>
                  <a:latin typeface="+mj-ea"/>
                  <a:ea typeface="+mj-ea"/>
                </a:rPr>
                <a:t>专业</a:t>
              </a:r>
              <a:r>
                <a:rPr lang="zh-CN" altLang="en-US" spc="300" dirty="0" smtClean="0">
                  <a:solidFill>
                    <a:schemeClr val="bg1"/>
                  </a:solidFill>
                  <a:latin typeface="+mj-ea"/>
                  <a:ea typeface="+mj-ea"/>
                </a:rPr>
                <a:t>：</a:t>
              </a:r>
              <a:endParaRPr lang="zh-CN" altLang="en-US" spc="3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" name="矩形: 圆角 3"/>
            <p:cNvSpPr/>
            <p:nvPr/>
          </p:nvSpPr>
          <p:spPr>
            <a:xfrm>
              <a:off x="3194304" y="4244303"/>
              <a:ext cx="5803392" cy="335358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/>
          <p:cNvSpPr/>
          <p:nvPr/>
        </p:nvSpPr>
        <p:spPr>
          <a:xfrm>
            <a:off x="2809246" y="3913337"/>
            <a:ext cx="6573514" cy="1692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 fontAlgn="base"/>
            <a:r>
              <a:rPr lang="en-US" altLang="zh-CN" sz="1100" dirty="0">
                <a:solidFill>
                  <a:schemeClr val="bg1"/>
                </a:solidFill>
                <a:latin typeface="+mj-ea"/>
                <a:ea typeface="+mj-ea"/>
              </a:rPr>
              <a:t>POSTGRADUATE ENTRANCE EXAMINATION INTERVIEW RETEST PPT</a:t>
            </a:r>
            <a:endParaRPr lang="zh-CN" altLang="en-US" sz="1100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461000" y="1149680"/>
            <a:ext cx="1270000" cy="127000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图形"/>
          <p:cNvSpPr/>
          <p:nvPr/>
        </p:nvSpPr>
        <p:spPr>
          <a:xfrm>
            <a:off x="5766816" y="1418768"/>
            <a:ext cx="658368" cy="731824"/>
          </a:xfrm>
          <a:custGeom>
            <a:avLst/>
            <a:gdLst>
              <a:gd name="connsiteX0" fmla="*/ 267220 w 545823"/>
              <a:gd name="connsiteY0" fmla="*/ 533785 h 606722"/>
              <a:gd name="connsiteX1" fmla="*/ 298560 w 545823"/>
              <a:gd name="connsiteY1" fmla="*/ 540253 h 606722"/>
              <a:gd name="connsiteX2" fmla="*/ 307684 w 545823"/>
              <a:gd name="connsiteY2" fmla="*/ 570466 h 606722"/>
              <a:gd name="connsiteX3" fmla="*/ 305320 w 545823"/>
              <a:gd name="connsiteY3" fmla="*/ 575234 h 606722"/>
              <a:gd name="connsiteX4" fmla="*/ 303098 w 545823"/>
              <a:gd name="connsiteY4" fmla="*/ 580097 h 606722"/>
              <a:gd name="connsiteX5" fmla="*/ 307116 w 545823"/>
              <a:gd name="connsiteY5" fmla="*/ 583024 h 606722"/>
              <a:gd name="connsiteX6" fmla="*/ 323519 w 545823"/>
              <a:gd name="connsiteY6" fmla="*/ 584298 h 606722"/>
              <a:gd name="connsiteX7" fmla="*/ 498800 w 545823"/>
              <a:gd name="connsiteY7" fmla="*/ 553424 h 606722"/>
              <a:gd name="connsiteX8" fmla="*/ 505229 w 545823"/>
              <a:gd name="connsiteY8" fmla="*/ 552291 h 606722"/>
              <a:gd name="connsiteX9" fmla="*/ 518039 w 545823"/>
              <a:gd name="connsiteY9" fmla="*/ 561213 h 606722"/>
              <a:gd name="connsiteX10" fmla="*/ 509105 w 545823"/>
              <a:gd name="connsiteY10" fmla="*/ 573960 h 606722"/>
              <a:gd name="connsiteX11" fmla="*/ 502676 w 545823"/>
              <a:gd name="connsiteY11" fmla="*/ 575140 h 606722"/>
              <a:gd name="connsiteX12" fmla="*/ 326072 w 545823"/>
              <a:gd name="connsiteY12" fmla="*/ 606203 h 606722"/>
              <a:gd name="connsiteX13" fmla="*/ 317043 w 545823"/>
              <a:gd name="connsiteY13" fmla="*/ 606722 h 606722"/>
              <a:gd name="connsiteX14" fmla="*/ 298229 w 545823"/>
              <a:gd name="connsiteY14" fmla="*/ 603182 h 606722"/>
              <a:gd name="connsiteX15" fmla="*/ 281212 w 545823"/>
              <a:gd name="connsiteY15" fmla="*/ 583260 h 606722"/>
              <a:gd name="connsiteX16" fmla="*/ 285844 w 545823"/>
              <a:gd name="connsiteY16" fmla="*/ 564848 h 606722"/>
              <a:gd name="connsiteX17" fmla="*/ 287499 w 545823"/>
              <a:gd name="connsiteY17" fmla="*/ 561638 h 606722"/>
              <a:gd name="connsiteX18" fmla="*/ 286128 w 545823"/>
              <a:gd name="connsiteY18" fmla="*/ 558475 h 606722"/>
              <a:gd name="connsiteX19" fmla="*/ 269063 w 545823"/>
              <a:gd name="connsiteY19" fmla="*/ 555737 h 606722"/>
              <a:gd name="connsiteX20" fmla="*/ 15313 w 545823"/>
              <a:gd name="connsiteY20" fmla="*/ 597753 h 606722"/>
              <a:gd name="connsiteX21" fmla="*/ 51523 w 545823"/>
              <a:gd name="connsiteY21" fmla="*/ 569286 h 606722"/>
              <a:gd name="connsiteX22" fmla="*/ 267220 w 545823"/>
              <a:gd name="connsiteY22" fmla="*/ 533785 h 606722"/>
              <a:gd name="connsiteX23" fmla="*/ 545823 w 545823"/>
              <a:gd name="connsiteY23" fmla="*/ 0 h 606722"/>
              <a:gd name="connsiteX24" fmla="*/ 503797 w 545823"/>
              <a:gd name="connsiteY24" fmla="*/ 216271 h 606722"/>
              <a:gd name="connsiteX25" fmla="*/ 388354 w 545823"/>
              <a:gd name="connsiteY25" fmla="*/ 241382 h 606722"/>
              <a:gd name="connsiteX26" fmla="*/ 458319 w 545823"/>
              <a:gd name="connsiteY26" fmla="*/ 267861 h 606722"/>
              <a:gd name="connsiteX27" fmla="*/ 484462 w 545823"/>
              <a:gd name="connsiteY27" fmla="*/ 264321 h 606722"/>
              <a:gd name="connsiteX28" fmla="*/ 349920 w 545823"/>
              <a:gd name="connsiteY28" fmla="*/ 450715 h 606722"/>
              <a:gd name="connsiteX29" fmla="*/ 251449 w 545823"/>
              <a:gd name="connsiteY29" fmla="*/ 421309 h 606722"/>
              <a:gd name="connsiteX30" fmla="*/ 299054 w 545823"/>
              <a:gd name="connsiteY30" fmla="*/ 483424 h 606722"/>
              <a:gd name="connsiteX31" fmla="*/ 233485 w 545823"/>
              <a:gd name="connsiteY31" fmla="*/ 501549 h 606722"/>
              <a:gd name="connsiteX32" fmla="*/ 133076 w 545823"/>
              <a:gd name="connsiteY32" fmla="*/ 477241 h 606722"/>
              <a:gd name="connsiteX33" fmla="*/ 0 w 545823"/>
              <a:gd name="connsiteY33" fmla="*/ 581742 h 606722"/>
              <a:gd name="connsiteX34" fmla="*/ 21084 w 545823"/>
              <a:gd name="connsiteY34" fmla="*/ 543132 h 606722"/>
              <a:gd name="connsiteX35" fmla="*/ 114781 w 545823"/>
              <a:gd name="connsiteY35" fmla="*/ 445239 h 606722"/>
              <a:gd name="connsiteX36" fmla="*/ 194862 w 545823"/>
              <a:gd name="connsiteY36" fmla="*/ 311663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45823" h="606722">
                <a:moveTo>
                  <a:pt x="267220" y="533785"/>
                </a:moveTo>
                <a:cubicBezTo>
                  <a:pt x="280077" y="532699"/>
                  <a:pt x="290619" y="534871"/>
                  <a:pt x="298560" y="540253"/>
                </a:cubicBezTo>
                <a:cubicBezTo>
                  <a:pt x="309196" y="547476"/>
                  <a:pt x="312694" y="559089"/>
                  <a:pt x="307684" y="570466"/>
                </a:cubicBezTo>
                <a:cubicBezTo>
                  <a:pt x="306927" y="572213"/>
                  <a:pt x="306076" y="573818"/>
                  <a:pt x="305320" y="575234"/>
                </a:cubicBezTo>
                <a:cubicBezTo>
                  <a:pt x="304516" y="576698"/>
                  <a:pt x="303240" y="579105"/>
                  <a:pt x="303098" y="580097"/>
                </a:cubicBezTo>
                <a:cubicBezTo>
                  <a:pt x="303429" y="580663"/>
                  <a:pt x="304753" y="581938"/>
                  <a:pt x="307116" y="583024"/>
                </a:cubicBezTo>
                <a:cubicBezTo>
                  <a:pt x="310992" y="584723"/>
                  <a:pt x="316334" y="585148"/>
                  <a:pt x="323519" y="584298"/>
                </a:cubicBezTo>
                <a:cubicBezTo>
                  <a:pt x="326497" y="583968"/>
                  <a:pt x="353300" y="579483"/>
                  <a:pt x="498800" y="553424"/>
                </a:cubicBezTo>
                <a:cubicBezTo>
                  <a:pt x="502487" y="552763"/>
                  <a:pt x="504756" y="552385"/>
                  <a:pt x="505229" y="552291"/>
                </a:cubicBezTo>
                <a:cubicBezTo>
                  <a:pt x="511232" y="551205"/>
                  <a:pt x="516952" y="555218"/>
                  <a:pt x="518039" y="561213"/>
                </a:cubicBezTo>
                <a:cubicBezTo>
                  <a:pt x="519079" y="567209"/>
                  <a:pt x="515108" y="572921"/>
                  <a:pt x="509105" y="573960"/>
                </a:cubicBezTo>
                <a:cubicBezTo>
                  <a:pt x="508585" y="574054"/>
                  <a:pt x="506363" y="574479"/>
                  <a:pt x="502676" y="575140"/>
                </a:cubicBezTo>
                <a:cubicBezTo>
                  <a:pt x="391258" y="595062"/>
                  <a:pt x="331839" y="605495"/>
                  <a:pt x="326072" y="606203"/>
                </a:cubicBezTo>
                <a:cubicBezTo>
                  <a:pt x="322905" y="606533"/>
                  <a:pt x="319879" y="606722"/>
                  <a:pt x="317043" y="606722"/>
                </a:cubicBezTo>
                <a:cubicBezTo>
                  <a:pt x="309858" y="606722"/>
                  <a:pt x="303666" y="605542"/>
                  <a:pt x="298229" y="603182"/>
                </a:cubicBezTo>
                <a:cubicBezTo>
                  <a:pt x="288633" y="598933"/>
                  <a:pt x="282394" y="591710"/>
                  <a:pt x="281212" y="583260"/>
                </a:cubicBezTo>
                <a:cubicBezTo>
                  <a:pt x="280125" y="575612"/>
                  <a:pt x="283434" y="569380"/>
                  <a:pt x="285844" y="564848"/>
                </a:cubicBezTo>
                <a:cubicBezTo>
                  <a:pt x="286459" y="563715"/>
                  <a:pt x="287073" y="562582"/>
                  <a:pt x="287499" y="561638"/>
                </a:cubicBezTo>
                <a:cubicBezTo>
                  <a:pt x="288019" y="560363"/>
                  <a:pt x="288255" y="559891"/>
                  <a:pt x="286128" y="558475"/>
                </a:cubicBezTo>
                <a:cubicBezTo>
                  <a:pt x="282535" y="556067"/>
                  <a:pt x="276627" y="555076"/>
                  <a:pt x="269063" y="555737"/>
                </a:cubicBezTo>
                <a:cubicBezTo>
                  <a:pt x="260602" y="556540"/>
                  <a:pt x="99739" y="583496"/>
                  <a:pt x="15313" y="597753"/>
                </a:cubicBezTo>
                <a:lnTo>
                  <a:pt x="51523" y="569286"/>
                </a:lnTo>
                <a:cubicBezTo>
                  <a:pt x="125265" y="556917"/>
                  <a:pt x="259562" y="534399"/>
                  <a:pt x="267220" y="533785"/>
                </a:cubicBezTo>
                <a:close/>
                <a:moveTo>
                  <a:pt x="545823" y="0"/>
                </a:moveTo>
                <a:cubicBezTo>
                  <a:pt x="545823" y="0"/>
                  <a:pt x="542136" y="137636"/>
                  <a:pt x="503797" y="216271"/>
                </a:cubicBezTo>
                <a:lnTo>
                  <a:pt x="388354" y="241382"/>
                </a:lnTo>
                <a:cubicBezTo>
                  <a:pt x="388354" y="241382"/>
                  <a:pt x="416813" y="267861"/>
                  <a:pt x="458319" y="267861"/>
                </a:cubicBezTo>
                <a:cubicBezTo>
                  <a:pt x="466545" y="267861"/>
                  <a:pt x="475291" y="266823"/>
                  <a:pt x="484462" y="264321"/>
                </a:cubicBezTo>
                <a:cubicBezTo>
                  <a:pt x="484462" y="264321"/>
                  <a:pt x="438275" y="391809"/>
                  <a:pt x="349920" y="450715"/>
                </a:cubicBezTo>
                <a:cubicBezTo>
                  <a:pt x="349920" y="450715"/>
                  <a:pt x="283359" y="434808"/>
                  <a:pt x="251449" y="421309"/>
                </a:cubicBezTo>
                <a:cubicBezTo>
                  <a:pt x="251449" y="421309"/>
                  <a:pt x="257358" y="461759"/>
                  <a:pt x="299054" y="483424"/>
                </a:cubicBezTo>
                <a:cubicBezTo>
                  <a:pt x="299054" y="483424"/>
                  <a:pt x="278301" y="501549"/>
                  <a:pt x="233485" y="501549"/>
                </a:cubicBezTo>
                <a:cubicBezTo>
                  <a:pt x="208005" y="501549"/>
                  <a:pt x="174724" y="495696"/>
                  <a:pt x="133076" y="477241"/>
                </a:cubicBezTo>
                <a:lnTo>
                  <a:pt x="0" y="581742"/>
                </a:lnTo>
                <a:cubicBezTo>
                  <a:pt x="3498" y="567205"/>
                  <a:pt x="10731" y="553894"/>
                  <a:pt x="21084" y="543132"/>
                </a:cubicBezTo>
                <a:lnTo>
                  <a:pt x="114781" y="445239"/>
                </a:lnTo>
                <a:cubicBezTo>
                  <a:pt x="127166" y="393602"/>
                  <a:pt x="155105" y="346969"/>
                  <a:pt x="194862" y="311663"/>
                </a:cubicBez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5504688" y="1193368"/>
            <a:ext cx="1182624" cy="1182624"/>
          </a:xfrm>
          <a:prstGeom prst="ellips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j-ea"/>
              </a:rPr>
              <a:t>01.</a:t>
            </a:r>
            <a:r>
              <a:rPr lang="zh-CN" altLang="en-US" dirty="0">
                <a:latin typeface="+mj-ea"/>
              </a:rPr>
              <a:t>航空学院学生会主席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784352" y="1928374"/>
            <a:ext cx="4747768" cy="3939802"/>
            <a:chOff x="9781744" y="1117874"/>
            <a:chExt cx="6814550" cy="5654862"/>
          </a:xfrm>
        </p:grpSpPr>
        <p:sp>
          <p:nvSpPr>
            <p:cNvPr id="35" name="圆角矩形1"/>
            <p:cNvSpPr/>
            <p:nvPr/>
          </p:nvSpPr>
          <p:spPr>
            <a:xfrm>
              <a:off x="9916093" y="1219200"/>
              <a:ext cx="6553200" cy="4143375"/>
            </a:xfrm>
            <a:prstGeom prst="rect">
              <a:avLst/>
            </a:pr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/>
            </a:p>
          </p:txBody>
        </p:sp>
        <p:pic>
          <p:nvPicPr>
            <p:cNvPr id="36" name="图片"/>
            <p:cNvPicPr>
              <a:picLocks noChangeAspect="1"/>
            </p:cNvPicPr>
            <p:nvPr/>
          </p:nvPicPr>
          <p:blipFill>
            <a:blip r:embed="rId3" cstate="email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p:blipFill>
          <p:spPr>
            <a:xfrm>
              <a:off x="9781744" y="1117874"/>
              <a:ext cx="6814550" cy="5654862"/>
            </a:xfrm>
            <a:prstGeom prst="rect">
              <a:avLst/>
            </a:prstGeom>
          </p:spPr>
        </p:pic>
        <p:sp>
          <p:nvSpPr>
            <p:cNvPr id="37" name="矩形: 圆角 36"/>
            <p:cNvSpPr/>
            <p:nvPr/>
          </p:nvSpPr>
          <p:spPr>
            <a:xfrm>
              <a:off x="10052120" y="1405549"/>
              <a:ext cx="6273799" cy="3788386"/>
            </a:xfrm>
            <a:prstGeom prst="roundRect">
              <a:avLst>
                <a:gd name="adj" fmla="val 0"/>
              </a:avLst>
            </a:prstGeom>
            <a:blipFill dpi="0" rotWithShape="1">
              <a:blip r:embed="rId5"/>
              <a:srcRect/>
              <a:stretch>
                <a:fillRect t="-5202" b="-5202"/>
              </a:stretch>
            </a:blip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31759" y="2388575"/>
            <a:ext cx="5225900" cy="3019400"/>
            <a:chOff x="6714639" y="2038494"/>
            <a:chExt cx="5225900" cy="3019400"/>
          </a:xfrm>
        </p:grpSpPr>
        <p:grpSp>
          <p:nvGrpSpPr>
            <p:cNvPr id="88" name="Group 38"/>
            <p:cNvGrpSpPr/>
            <p:nvPr/>
          </p:nvGrpSpPr>
          <p:grpSpPr>
            <a:xfrm>
              <a:off x="6714639" y="2038494"/>
              <a:ext cx="5225900" cy="1294874"/>
              <a:chOff x="570899" y="5407970"/>
              <a:chExt cx="5225900" cy="1294874"/>
            </a:xfrm>
          </p:grpSpPr>
          <p:grpSp>
            <p:nvGrpSpPr>
              <p:cNvPr id="89" name="组合 88"/>
              <p:cNvGrpSpPr/>
              <p:nvPr/>
            </p:nvGrpSpPr>
            <p:grpSpPr>
              <a:xfrm>
                <a:off x="570899" y="5407970"/>
                <a:ext cx="445559" cy="445556"/>
                <a:chOff x="7050693" y="1750913"/>
                <a:chExt cx="812960" cy="812955"/>
              </a:xfrm>
            </p:grpSpPr>
            <p:sp>
              <p:nvSpPr>
                <p:cNvPr id="92" name="椭圆 91"/>
                <p:cNvSpPr/>
                <p:nvPr/>
              </p:nvSpPr>
              <p:spPr>
                <a:xfrm>
                  <a:off x="7050693" y="1750913"/>
                  <a:ext cx="812960" cy="812955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图标"/>
                <p:cNvSpPr/>
                <p:nvPr/>
              </p:nvSpPr>
              <p:spPr>
                <a:xfrm>
                  <a:off x="7262458" y="1962678"/>
                  <a:ext cx="389427" cy="389429"/>
                </a:xfrm>
                <a:custGeom>
                  <a:avLst/>
                  <a:gdLst>
                    <a:gd name="connsiteX0" fmla="*/ 148589 w 434336"/>
                    <a:gd name="connsiteY0" fmla="*/ 205739 h 434338"/>
                    <a:gd name="connsiteX1" fmla="*/ 57150 w 434336"/>
                    <a:gd name="connsiteY1" fmla="*/ 205739 h 434338"/>
                    <a:gd name="connsiteX2" fmla="*/ 0 w 434336"/>
                    <a:gd name="connsiteY2" fmla="*/ 148589 h 434338"/>
                    <a:gd name="connsiteX3" fmla="*/ 0 w 434336"/>
                    <a:gd name="connsiteY3" fmla="*/ 57150 h 434338"/>
                    <a:gd name="connsiteX4" fmla="*/ 57150 w 434336"/>
                    <a:gd name="connsiteY4" fmla="*/ 0 h 434338"/>
                    <a:gd name="connsiteX5" fmla="*/ 148589 w 434336"/>
                    <a:gd name="connsiteY5" fmla="*/ 0 h 434338"/>
                    <a:gd name="connsiteX6" fmla="*/ 205739 w 434336"/>
                    <a:gd name="connsiteY6" fmla="*/ 57150 h 434338"/>
                    <a:gd name="connsiteX7" fmla="*/ 205739 w 434336"/>
                    <a:gd name="connsiteY7" fmla="*/ 148589 h 434338"/>
                    <a:gd name="connsiteX8" fmla="*/ 148589 w 434336"/>
                    <a:gd name="connsiteY8" fmla="*/ 205739 h 434338"/>
                    <a:gd name="connsiteX9" fmla="*/ 57150 w 434336"/>
                    <a:gd name="connsiteY9" fmla="*/ 22860 h 434338"/>
                    <a:gd name="connsiteX10" fmla="*/ 22860 w 434336"/>
                    <a:gd name="connsiteY10" fmla="*/ 57150 h 434338"/>
                    <a:gd name="connsiteX11" fmla="*/ 22860 w 434336"/>
                    <a:gd name="connsiteY11" fmla="*/ 148589 h 434338"/>
                    <a:gd name="connsiteX12" fmla="*/ 57150 w 434336"/>
                    <a:gd name="connsiteY12" fmla="*/ 182879 h 434338"/>
                    <a:gd name="connsiteX13" fmla="*/ 148589 w 434336"/>
                    <a:gd name="connsiteY13" fmla="*/ 182879 h 434338"/>
                    <a:gd name="connsiteX14" fmla="*/ 182879 w 434336"/>
                    <a:gd name="connsiteY14" fmla="*/ 148589 h 434338"/>
                    <a:gd name="connsiteX15" fmla="*/ 182879 w 434336"/>
                    <a:gd name="connsiteY15" fmla="*/ 57150 h 434338"/>
                    <a:gd name="connsiteX16" fmla="*/ 148589 w 434336"/>
                    <a:gd name="connsiteY16" fmla="*/ 22860 h 434338"/>
                    <a:gd name="connsiteX17" fmla="*/ 57150 w 434336"/>
                    <a:gd name="connsiteY17" fmla="*/ 22860 h 434338"/>
                    <a:gd name="connsiteX18" fmla="*/ 148589 w 434336"/>
                    <a:gd name="connsiteY18" fmla="*/ 434338 h 434338"/>
                    <a:gd name="connsiteX19" fmla="*/ 57150 w 434336"/>
                    <a:gd name="connsiteY19" fmla="*/ 434338 h 434338"/>
                    <a:gd name="connsiteX20" fmla="*/ 0 w 434336"/>
                    <a:gd name="connsiteY20" fmla="*/ 377189 h 434338"/>
                    <a:gd name="connsiteX21" fmla="*/ 0 w 434336"/>
                    <a:gd name="connsiteY21" fmla="*/ 285749 h 434338"/>
                    <a:gd name="connsiteX22" fmla="*/ 57150 w 434336"/>
                    <a:gd name="connsiteY22" fmla="*/ 228599 h 434338"/>
                    <a:gd name="connsiteX23" fmla="*/ 148589 w 434336"/>
                    <a:gd name="connsiteY23" fmla="*/ 228599 h 434338"/>
                    <a:gd name="connsiteX24" fmla="*/ 205739 w 434336"/>
                    <a:gd name="connsiteY24" fmla="*/ 285749 h 434338"/>
                    <a:gd name="connsiteX25" fmla="*/ 205739 w 434336"/>
                    <a:gd name="connsiteY25" fmla="*/ 377189 h 434338"/>
                    <a:gd name="connsiteX26" fmla="*/ 148589 w 434336"/>
                    <a:gd name="connsiteY26" fmla="*/ 434338 h 434338"/>
                    <a:gd name="connsiteX27" fmla="*/ 57150 w 434336"/>
                    <a:gd name="connsiteY27" fmla="*/ 251459 h 434338"/>
                    <a:gd name="connsiteX28" fmla="*/ 22860 w 434336"/>
                    <a:gd name="connsiteY28" fmla="*/ 285749 h 434338"/>
                    <a:gd name="connsiteX29" fmla="*/ 22860 w 434336"/>
                    <a:gd name="connsiteY29" fmla="*/ 377189 h 434338"/>
                    <a:gd name="connsiteX30" fmla="*/ 57150 w 434336"/>
                    <a:gd name="connsiteY30" fmla="*/ 411479 h 434338"/>
                    <a:gd name="connsiteX31" fmla="*/ 148589 w 434336"/>
                    <a:gd name="connsiteY31" fmla="*/ 411479 h 434338"/>
                    <a:gd name="connsiteX32" fmla="*/ 182879 w 434336"/>
                    <a:gd name="connsiteY32" fmla="*/ 377189 h 434338"/>
                    <a:gd name="connsiteX33" fmla="*/ 182879 w 434336"/>
                    <a:gd name="connsiteY33" fmla="*/ 285749 h 434338"/>
                    <a:gd name="connsiteX34" fmla="*/ 148589 w 434336"/>
                    <a:gd name="connsiteY34" fmla="*/ 251459 h 434338"/>
                    <a:gd name="connsiteX35" fmla="*/ 57150 w 434336"/>
                    <a:gd name="connsiteY35" fmla="*/ 251459 h 434338"/>
                    <a:gd name="connsiteX36" fmla="*/ 377187 w 434336"/>
                    <a:gd name="connsiteY36" fmla="*/ 434338 h 434338"/>
                    <a:gd name="connsiteX37" fmla="*/ 285748 w 434336"/>
                    <a:gd name="connsiteY37" fmla="*/ 434338 h 434338"/>
                    <a:gd name="connsiteX38" fmla="*/ 228598 w 434336"/>
                    <a:gd name="connsiteY38" fmla="*/ 377189 h 434338"/>
                    <a:gd name="connsiteX39" fmla="*/ 228598 w 434336"/>
                    <a:gd name="connsiteY39" fmla="*/ 285749 h 434338"/>
                    <a:gd name="connsiteX40" fmla="*/ 285748 w 434336"/>
                    <a:gd name="connsiteY40" fmla="*/ 228599 h 434338"/>
                    <a:gd name="connsiteX41" fmla="*/ 377187 w 434336"/>
                    <a:gd name="connsiteY41" fmla="*/ 228599 h 434338"/>
                    <a:gd name="connsiteX42" fmla="*/ 434337 w 434336"/>
                    <a:gd name="connsiteY42" fmla="*/ 285749 h 434338"/>
                    <a:gd name="connsiteX43" fmla="*/ 434337 w 434336"/>
                    <a:gd name="connsiteY43" fmla="*/ 377189 h 434338"/>
                    <a:gd name="connsiteX44" fmla="*/ 377187 w 434336"/>
                    <a:gd name="connsiteY44" fmla="*/ 434338 h 434338"/>
                    <a:gd name="connsiteX45" fmla="*/ 285748 w 434336"/>
                    <a:gd name="connsiteY45" fmla="*/ 251459 h 434338"/>
                    <a:gd name="connsiteX46" fmla="*/ 251458 w 434336"/>
                    <a:gd name="connsiteY46" fmla="*/ 285749 h 434338"/>
                    <a:gd name="connsiteX47" fmla="*/ 251458 w 434336"/>
                    <a:gd name="connsiteY47" fmla="*/ 377189 h 434338"/>
                    <a:gd name="connsiteX48" fmla="*/ 285748 w 434336"/>
                    <a:gd name="connsiteY48" fmla="*/ 411479 h 434338"/>
                    <a:gd name="connsiteX49" fmla="*/ 377187 w 434336"/>
                    <a:gd name="connsiteY49" fmla="*/ 411479 h 434338"/>
                    <a:gd name="connsiteX50" fmla="*/ 411477 w 434336"/>
                    <a:gd name="connsiteY50" fmla="*/ 377189 h 434338"/>
                    <a:gd name="connsiteX51" fmla="*/ 411477 w 434336"/>
                    <a:gd name="connsiteY51" fmla="*/ 285749 h 434338"/>
                    <a:gd name="connsiteX52" fmla="*/ 377187 w 434336"/>
                    <a:gd name="connsiteY52" fmla="*/ 251459 h 434338"/>
                    <a:gd name="connsiteX53" fmla="*/ 285748 w 434336"/>
                    <a:gd name="connsiteY53" fmla="*/ 251459 h 434338"/>
                    <a:gd name="connsiteX54" fmla="*/ 331468 w 434336"/>
                    <a:gd name="connsiteY54" fmla="*/ 45720 h 434338"/>
                    <a:gd name="connsiteX55" fmla="*/ 262888 w 434336"/>
                    <a:gd name="connsiteY55" fmla="*/ 45720 h 434338"/>
                    <a:gd name="connsiteX56" fmla="*/ 251458 w 434336"/>
                    <a:gd name="connsiteY56" fmla="*/ 34290 h 434338"/>
                    <a:gd name="connsiteX57" fmla="*/ 262888 w 434336"/>
                    <a:gd name="connsiteY57" fmla="*/ 22860 h 434338"/>
                    <a:gd name="connsiteX58" fmla="*/ 331468 w 434336"/>
                    <a:gd name="connsiteY58" fmla="*/ 22860 h 434338"/>
                    <a:gd name="connsiteX59" fmla="*/ 342898 w 434336"/>
                    <a:gd name="connsiteY59" fmla="*/ 34290 h 434338"/>
                    <a:gd name="connsiteX60" fmla="*/ 331468 w 434336"/>
                    <a:gd name="connsiteY60" fmla="*/ 45720 h 434338"/>
                    <a:gd name="connsiteX61" fmla="*/ 400047 w 434336"/>
                    <a:gd name="connsiteY61" fmla="*/ 114300 h 434338"/>
                    <a:gd name="connsiteX62" fmla="*/ 262888 w 434336"/>
                    <a:gd name="connsiteY62" fmla="*/ 114300 h 434338"/>
                    <a:gd name="connsiteX63" fmla="*/ 251458 w 434336"/>
                    <a:gd name="connsiteY63" fmla="*/ 102870 h 434338"/>
                    <a:gd name="connsiteX64" fmla="*/ 262888 w 434336"/>
                    <a:gd name="connsiteY64" fmla="*/ 91440 h 434338"/>
                    <a:gd name="connsiteX65" fmla="*/ 400047 w 434336"/>
                    <a:gd name="connsiteY65" fmla="*/ 91440 h 434338"/>
                    <a:gd name="connsiteX66" fmla="*/ 411477 w 434336"/>
                    <a:gd name="connsiteY66" fmla="*/ 102870 h 434338"/>
                    <a:gd name="connsiteX67" fmla="*/ 400047 w 434336"/>
                    <a:gd name="connsiteY67" fmla="*/ 114300 h 434338"/>
                    <a:gd name="connsiteX68" fmla="*/ 400047 w 434336"/>
                    <a:gd name="connsiteY68" fmla="*/ 182879 h 434338"/>
                    <a:gd name="connsiteX69" fmla="*/ 262888 w 434336"/>
                    <a:gd name="connsiteY69" fmla="*/ 182879 h 434338"/>
                    <a:gd name="connsiteX70" fmla="*/ 251458 w 434336"/>
                    <a:gd name="connsiteY70" fmla="*/ 171449 h 434338"/>
                    <a:gd name="connsiteX71" fmla="*/ 262888 w 434336"/>
                    <a:gd name="connsiteY71" fmla="*/ 160019 h 434338"/>
                    <a:gd name="connsiteX72" fmla="*/ 400047 w 434336"/>
                    <a:gd name="connsiteY72" fmla="*/ 160019 h 434338"/>
                    <a:gd name="connsiteX73" fmla="*/ 411477 w 434336"/>
                    <a:gd name="connsiteY73" fmla="*/ 171449 h 434338"/>
                    <a:gd name="connsiteX74" fmla="*/ 400047 w 434336"/>
                    <a:gd name="connsiteY74" fmla="*/ 182879 h 434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</a:cxnLst>
                  <a:rect l="l" t="t" r="r" b="b"/>
                  <a:pathLst>
                    <a:path w="434336" h="434338">
                      <a:moveTo>
                        <a:pt x="148589" y="205739"/>
                      </a:moveTo>
                      <a:lnTo>
                        <a:pt x="57150" y="205739"/>
                      </a:lnTo>
                      <a:cubicBezTo>
                        <a:pt x="25603" y="205739"/>
                        <a:pt x="0" y="180136"/>
                        <a:pt x="0" y="148589"/>
                      </a:cubicBezTo>
                      <a:lnTo>
                        <a:pt x="0" y="57150"/>
                      </a:lnTo>
                      <a:cubicBezTo>
                        <a:pt x="0" y="25603"/>
                        <a:pt x="25603" y="0"/>
                        <a:pt x="57150" y="0"/>
                      </a:cubicBezTo>
                      <a:lnTo>
                        <a:pt x="148589" y="0"/>
                      </a:lnTo>
                      <a:cubicBezTo>
                        <a:pt x="180136" y="0"/>
                        <a:pt x="205739" y="25603"/>
                        <a:pt x="205739" y="57150"/>
                      </a:cubicBezTo>
                      <a:lnTo>
                        <a:pt x="205739" y="148589"/>
                      </a:lnTo>
                      <a:cubicBezTo>
                        <a:pt x="205739" y="180136"/>
                        <a:pt x="180136" y="205739"/>
                        <a:pt x="148589" y="205739"/>
                      </a:cubicBezTo>
                      <a:close/>
                      <a:moveTo>
                        <a:pt x="57150" y="22860"/>
                      </a:moveTo>
                      <a:cubicBezTo>
                        <a:pt x="38290" y="22860"/>
                        <a:pt x="22860" y="38290"/>
                        <a:pt x="22860" y="57150"/>
                      </a:cubicBezTo>
                      <a:lnTo>
                        <a:pt x="22860" y="148589"/>
                      </a:lnTo>
                      <a:cubicBezTo>
                        <a:pt x="22860" y="167449"/>
                        <a:pt x="38290" y="182879"/>
                        <a:pt x="57150" y="182879"/>
                      </a:cubicBezTo>
                      <a:lnTo>
                        <a:pt x="148589" y="182879"/>
                      </a:lnTo>
                      <a:cubicBezTo>
                        <a:pt x="167448" y="182879"/>
                        <a:pt x="182879" y="167449"/>
                        <a:pt x="182879" y="148589"/>
                      </a:cubicBezTo>
                      <a:lnTo>
                        <a:pt x="182879" y="57150"/>
                      </a:lnTo>
                      <a:cubicBezTo>
                        <a:pt x="182879" y="38290"/>
                        <a:pt x="167448" y="22860"/>
                        <a:pt x="148589" y="22860"/>
                      </a:cubicBezTo>
                      <a:lnTo>
                        <a:pt x="57150" y="22860"/>
                      </a:lnTo>
                      <a:close/>
                      <a:moveTo>
                        <a:pt x="148589" y="434338"/>
                      </a:moveTo>
                      <a:lnTo>
                        <a:pt x="57150" y="434338"/>
                      </a:lnTo>
                      <a:cubicBezTo>
                        <a:pt x="25603" y="434338"/>
                        <a:pt x="0" y="408735"/>
                        <a:pt x="0" y="377189"/>
                      </a:cubicBezTo>
                      <a:lnTo>
                        <a:pt x="0" y="285749"/>
                      </a:lnTo>
                      <a:cubicBezTo>
                        <a:pt x="0" y="254202"/>
                        <a:pt x="25603" y="228599"/>
                        <a:pt x="57150" y="228599"/>
                      </a:cubicBezTo>
                      <a:lnTo>
                        <a:pt x="148589" y="228599"/>
                      </a:lnTo>
                      <a:cubicBezTo>
                        <a:pt x="180136" y="228599"/>
                        <a:pt x="205739" y="254202"/>
                        <a:pt x="205739" y="285749"/>
                      </a:cubicBezTo>
                      <a:lnTo>
                        <a:pt x="205739" y="377189"/>
                      </a:lnTo>
                      <a:cubicBezTo>
                        <a:pt x="205739" y="408735"/>
                        <a:pt x="180136" y="434338"/>
                        <a:pt x="148589" y="434338"/>
                      </a:cubicBezTo>
                      <a:close/>
                      <a:moveTo>
                        <a:pt x="57150" y="251459"/>
                      </a:moveTo>
                      <a:cubicBezTo>
                        <a:pt x="38290" y="251459"/>
                        <a:pt x="22860" y="266890"/>
                        <a:pt x="22860" y="285749"/>
                      </a:cubicBezTo>
                      <a:lnTo>
                        <a:pt x="22860" y="377189"/>
                      </a:lnTo>
                      <a:cubicBezTo>
                        <a:pt x="22860" y="396048"/>
                        <a:pt x="38290" y="411479"/>
                        <a:pt x="57150" y="411479"/>
                      </a:cubicBezTo>
                      <a:lnTo>
                        <a:pt x="148589" y="411479"/>
                      </a:lnTo>
                      <a:cubicBezTo>
                        <a:pt x="167448" y="411479"/>
                        <a:pt x="182879" y="396048"/>
                        <a:pt x="182879" y="377189"/>
                      </a:cubicBezTo>
                      <a:lnTo>
                        <a:pt x="182879" y="285749"/>
                      </a:lnTo>
                      <a:cubicBezTo>
                        <a:pt x="182879" y="266890"/>
                        <a:pt x="167448" y="251459"/>
                        <a:pt x="148589" y="251459"/>
                      </a:cubicBezTo>
                      <a:lnTo>
                        <a:pt x="57150" y="251459"/>
                      </a:lnTo>
                      <a:close/>
                      <a:moveTo>
                        <a:pt x="377187" y="434338"/>
                      </a:moveTo>
                      <a:lnTo>
                        <a:pt x="285748" y="434338"/>
                      </a:lnTo>
                      <a:cubicBezTo>
                        <a:pt x="254201" y="434338"/>
                        <a:pt x="228598" y="408735"/>
                        <a:pt x="228598" y="377189"/>
                      </a:cubicBezTo>
                      <a:lnTo>
                        <a:pt x="228598" y="285749"/>
                      </a:lnTo>
                      <a:cubicBezTo>
                        <a:pt x="228598" y="254202"/>
                        <a:pt x="254201" y="228599"/>
                        <a:pt x="285748" y="228599"/>
                      </a:cubicBezTo>
                      <a:lnTo>
                        <a:pt x="377187" y="228599"/>
                      </a:lnTo>
                      <a:cubicBezTo>
                        <a:pt x="408734" y="228599"/>
                        <a:pt x="434337" y="254202"/>
                        <a:pt x="434337" y="285749"/>
                      </a:cubicBezTo>
                      <a:lnTo>
                        <a:pt x="434337" y="377189"/>
                      </a:lnTo>
                      <a:cubicBezTo>
                        <a:pt x="434337" y="408735"/>
                        <a:pt x="408734" y="434338"/>
                        <a:pt x="377187" y="434338"/>
                      </a:cubicBezTo>
                      <a:close/>
                      <a:moveTo>
                        <a:pt x="285748" y="251459"/>
                      </a:moveTo>
                      <a:cubicBezTo>
                        <a:pt x="266889" y="251459"/>
                        <a:pt x="251458" y="266890"/>
                        <a:pt x="251458" y="285749"/>
                      </a:cubicBezTo>
                      <a:lnTo>
                        <a:pt x="251458" y="377189"/>
                      </a:lnTo>
                      <a:cubicBezTo>
                        <a:pt x="251458" y="396048"/>
                        <a:pt x="266889" y="411479"/>
                        <a:pt x="285748" y="411479"/>
                      </a:cubicBezTo>
                      <a:lnTo>
                        <a:pt x="377187" y="411479"/>
                      </a:lnTo>
                      <a:cubicBezTo>
                        <a:pt x="396047" y="411479"/>
                        <a:pt x="411477" y="396048"/>
                        <a:pt x="411477" y="377189"/>
                      </a:cubicBezTo>
                      <a:lnTo>
                        <a:pt x="411477" y="285749"/>
                      </a:lnTo>
                      <a:cubicBezTo>
                        <a:pt x="411477" y="266890"/>
                        <a:pt x="396047" y="251459"/>
                        <a:pt x="377187" y="251459"/>
                      </a:cubicBezTo>
                      <a:lnTo>
                        <a:pt x="285748" y="251459"/>
                      </a:lnTo>
                      <a:close/>
                      <a:moveTo>
                        <a:pt x="331468" y="45720"/>
                      </a:moveTo>
                      <a:lnTo>
                        <a:pt x="262888" y="45720"/>
                      </a:lnTo>
                      <a:cubicBezTo>
                        <a:pt x="256602" y="45720"/>
                        <a:pt x="251458" y="40576"/>
                        <a:pt x="251458" y="34290"/>
                      </a:cubicBezTo>
                      <a:cubicBezTo>
                        <a:pt x="251458" y="28003"/>
                        <a:pt x="256602" y="22860"/>
                        <a:pt x="262888" y="22860"/>
                      </a:cubicBezTo>
                      <a:lnTo>
                        <a:pt x="331468" y="22860"/>
                      </a:lnTo>
                      <a:cubicBezTo>
                        <a:pt x="337754" y="22860"/>
                        <a:pt x="342898" y="28003"/>
                        <a:pt x="342898" y="34290"/>
                      </a:cubicBezTo>
                      <a:cubicBezTo>
                        <a:pt x="342898" y="40576"/>
                        <a:pt x="337754" y="45720"/>
                        <a:pt x="331468" y="45720"/>
                      </a:cubicBezTo>
                      <a:close/>
                      <a:moveTo>
                        <a:pt x="400047" y="114300"/>
                      </a:moveTo>
                      <a:lnTo>
                        <a:pt x="262888" y="114300"/>
                      </a:lnTo>
                      <a:cubicBezTo>
                        <a:pt x="256602" y="114300"/>
                        <a:pt x="251458" y="109156"/>
                        <a:pt x="251458" y="102870"/>
                      </a:cubicBezTo>
                      <a:cubicBezTo>
                        <a:pt x="251458" y="96583"/>
                        <a:pt x="256602" y="91440"/>
                        <a:pt x="262888" y="91440"/>
                      </a:cubicBezTo>
                      <a:lnTo>
                        <a:pt x="400047" y="91440"/>
                      </a:lnTo>
                      <a:cubicBezTo>
                        <a:pt x="406334" y="91440"/>
                        <a:pt x="411477" y="96583"/>
                        <a:pt x="411477" y="102870"/>
                      </a:cubicBezTo>
                      <a:cubicBezTo>
                        <a:pt x="411477" y="109156"/>
                        <a:pt x="406334" y="114300"/>
                        <a:pt x="400047" y="114300"/>
                      </a:cubicBezTo>
                      <a:close/>
                      <a:moveTo>
                        <a:pt x="400047" y="182879"/>
                      </a:moveTo>
                      <a:lnTo>
                        <a:pt x="262888" y="182879"/>
                      </a:lnTo>
                      <a:cubicBezTo>
                        <a:pt x="256602" y="182879"/>
                        <a:pt x="251458" y="177736"/>
                        <a:pt x="251458" y="171449"/>
                      </a:cubicBezTo>
                      <a:cubicBezTo>
                        <a:pt x="251458" y="165163"/>
                        <a:pt x="256602" y="160019"/>
                        <a:pt x="262888" y="160019"/>
                      </a:cubicBezTo>
                      <a:lnTo>
                        <a:pt x="400047" y="160019"/>
                      </a:lnTo>
                      <a:cubicBezTo>
                        <a:pt x="406334" y="160019"/>
                        <a:pt x="411477" y="165163"/>
                        <a:pt x="411477" y="171449"/>
                      </a:cubicBezTo>
                      <a:cubicBezTo>
                        <a:pt x="411477" y="177736"/>
                        <a:pt x="406334" y="182879"/>
                        <a:pt x="400047" y="18287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21920" tIns="60960" rIns="121920" bIns="6096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1219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Arial" panose="020B0604020202020204"/>
                    <a:ea typeface="微软雅黑 Light" panose="020B0502040204020203" pitchFamily="34" charset="-122"/>
                    <a:cs typeface="+mn-cs"/>
                  </a:endParaRPr>
                </a:p>
              </p:txBody>
            </p:sp>
          </p:grpSp>
          <p:sp>
            <p:nvSpPr>
              <p:cNvPr id="90" name="矩形 89"/>
              <p:cNvSpPr/>
              <p:nvPr/>
            </p:nvSpPr>
            <p:spPr>
              <a:xfrm flipH="1">
                <a:off x="570900" y="5888454"/>
                <a:ext cx="5225899" cy="81439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defTabSz="609600">
                  <a:lnSpc>
                    <a:spcPct val="130000"/>
                  </a:lnSpc>
                  <a:defRPr/>
                </a:pP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Lorem ipsum dolor sit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amet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,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consectetueradipiscingelit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. Maecenas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porttitorconguemassa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.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Fusceposuere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, magna sed pulvinar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ultricies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,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puruslectusmalesuada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 libero</a:t>
                </a:r>
              </a:p>
            </p:txBody>
          </p:sp>
          <p:sp>
            <p:nvSpPr>
              <p:cNvPr id="91" name="矩形 90"/>
              <p:cNvSpPr/>
              <p:nvPr/>
            </p:nvSpPr>
            <p:spPr>
              <a:xfrm flipH="1">
                <a:off x="1146494" y="5522013"/>
                <a:ext cx="1538883" cy="307777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+mn-lt"/>
                  </a:rPr>
                  <a:t>输入标题文字</a:t>
                </a:r>
              </a:p>
            </p:txBody>
          </p:sp>
        </p:grpSp>
        <p:grpSp>
          <p:nvGrpSpPr>
            <p:cNvPr id="82" name="Group 75"/>
            <p:cNvGrpSpPr/>
            <p:nvPr/>
          </p:nvGrpSpPr>
          <p:grpSpPr>
            <a:xfrm>
              <a:off x="6714639" y="3763020"/>
              <a:ext cx="5225900" cy="1294874"/>
              <a:chOff x="570899" y="5407970"/>
              <a:chExt cx="5225900" cy="1294874"/>
            </a:xfrm>
          </p:grpSpPr>
          <p:grpSp>
            <p:nvGrpSpPr>
              <p:cNvPr id="83" name="组合 82"/>
              <p:cNvGrpSpPr/>
              <p:nvPr/>
            </p:nvGrpSpPr>
            <p:grpSpPr>
              <a:xfrm>
                <a:off x="570899" y="5407970"/>
                <a:ext cx="445559" cy="445556"/>
                <a:chOff x="7050693" y="1750913"/>
                <a:chExt cx="812960" cy="812955"/>
              </a:xfrm>
            </p:grpSpPr>
            <p:sp>
              <p:nvSpPr>
                <p:cNvPr id="86" name="椭圆 85"/>
                <p:cNvSpPr/>
                <p:nvPr/>
              </p:nvSpPr>
              <p:spPr>
                <a:xfrm>
                  <a:off x="7050693" y="1750913"/>
                  <a:ext cx="812960" cy="812955"/>
                </a:xfrm>
                <a:prstGeom prst="ellipse">
                  <a:avLst/>
                </a:prstGeom>
                <a:solidFill>
                  <a:schemeClr val="accent2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图标"/>
                <p:cNvSpPr/>
                <p:nvPr/>
              </p:nvSpPr>
              <p:spPr>
                <a:xfrm>
                  <a:off x="7282954" y="1962678"/>
                  <a:ext cx="348435" cy="389429"/>
                </a:xfrm>
                <a:custGeom>
                  <a:avLst/>
                  <a:gdLst>
                    <a:gd name="connsiteX0" fmla="*/ 331468 w 388617"/>
                    <a:gd name="connsiteY0" fmla="*/ 434338 h 434338"/>
                    <a:gd name="connsiteX1" fmla="*/ 57150 w 388617"/>
                    <a:gd name="connsiteY1" fmla="*/ 434338 h 434338"/>
                    <a:gd name="connsiteX2" fmla="*/ 0 w 388617"/>
                    <a:gd name="connsiteY2" fmla="*/ 377189 h 434338"/>
                    <a:gd name="connsiteX3" fmla="*/ 0 w 388617"/>
                    <a:gd name="connsiteY3" fmla="*/ 57150 h 434338"/>
                    <a:gd name="connsiteX4" fmla="*/ 57150 w 388617"/>
                    <a:gd name="connsiteY4" fmla="*/ 0 h 434338"/>
                    <a:gd name="connsiteX5" fmla="*/ 331468 w 388617"/>
                    <a:gd name="connsiteY5" fmla="*/ 0 h 434338"/>
                    <a:gd name="connsiteX6" fmla="*/ 388617 w 388617"/>
                    <a:gd name="connsiteY6" fmla="*/ 57150 h 434338"/>
                    <a:gd name="connsiteX7" fmla="*/ 388617 w 388617"/>
                    <a:gd name="connsiteY7" fmla="*/ 377189 h 434338"/>
                    <a:gd name="connsiteX8" fmla="*/ 331468 w 388617"/>
                    <a:gd name="connsiteY8" fmla="*/ 434338 h 434338"/>
                    <a:gd name="connsiteX9" fmla="*/ 57150 w 388617"/>
                    <a:gd name="connsiteY9" fmla="*/ 22860 h 434338"/>
                    <a:gd name="connsiteX10" fmla="*/ 22860 w 388617"/>
                    <a:gd name="connsiteY10" fmla="*/ 57150 h 434338"/>
                    <a:gd name="connsiteX11" fmla="*/ 22860 w 388617"/>
                    <a:gd name="connsiteY11" fmla="*/ 377189 h 434338"/>
                    <a:gd name="connsiteX12" fmla="*/ 57150 w 388617"/>
                    <a:gd name="connsiteY12" fmla="*/ 411479 h 434338"/>
                    <a:gd name="connsiteX13" fmla="*/ 331468 w 388617"/>
                    <a:gd name="connsiteY13" fmla="*/ 411479 h 434338"/>
                    <a:gd name="connsiteX14" fmla="*/ 365757 w 388617"/>
                    <a:gd name="connsiteY14" fmla="*/ 377189 h 434338"/>
                    <a:gd name="connsiteX15" fmla="*/ 365757 w 388617"/>
                    <a:gd name="connsiteY15" fmla="*/ 57150 h 434338"/>
                    <a:gd name="connsiteX16" fmla="*/ 331468 w 388617"/>
                    <a:gd name="connsiteY16" fmla="*/ 22860 h 434338"/>
                    <a:gd name="connsiteX17" fmla="*/ 57150 w 388617"/>
                    <a:gd name="connsiteY17" fmla="*/ 22860 h 434338"/>
                    <a:gd name="connsiteX18" fmla="*/ 108584 w 388617"/>
                    <a:gd name="connsiteY18" fmla="*/ 148589 h 434338"/>
                    <a:gd name="connsiteX19" fmla="*/ 85724 w 388617"/>
                    <a:gd name="connsiteY19" fmla="*/ 148589 h 434338"/>
                    <a:gd name="connsiteX20" fmla="*/ 74294 w 388617"/>
                    <a:gd name="connsiteY20" fmla="*/ 137160 h 434338"/>
                    <a:gd name="connsiteX21" fmla="*/ 85724 w 388617"/>
                    <a:gd name="connsiteY21" fmla="*/ 125730 h 434338"/>
                    <a:gd name="connsiteX22" fmla="*/ 108584 w 388617"/>
                    <a:gd name="connsiteY22" fmla="*/ 125730 h 434338"/>
                    <a:gd name="connsiteX23" fmla="*/ 120014 w 388617"/>
                    <a:gd name="connsiteY23" fmla="*/ 137160 h 434338"/>
                    <a:gd name="connsiteX24" fmla="*/ 108584 w 388617"/>
                    <a:gd name="connsiteY24" fmla="*/ 148589 h 434338"/>
                    <a:gd name="connsiteX25" fmla="*/ 302893 w 388617"/>
                    <a:gd name="connsiteY25" fmla="*/ 148589 h 434338"/>
                    <a:gd name="connsiteX26" fmla="*/ 154304 w 388617"/>
                    <a:gd name="connsiteY26" fmla="*/ 148589 h 434338"/>
                    <a:gd name="connsiteX27" fmla="*/ 142874 w 388617"/>
                    <a:gd name="connsiteY27" fmla="*/ 137160 h 434338"/>
                    <a:gd name="connsiteX28" fmla="*/ 154304 w 388617"/>
                    <a:gd name="connsiteY28" fmla="*/ 125730 h 434338"/>
                    <a:gd name="connsiteX29" fmla="*/ 302893 w 388617"/>
                    <a:gd name="connsiteY29" fmla="*/ 125730 h 434338"/>
                    <a:gd name="connsiteX30" fmla="*/ 314323 w 388617"/>
                    <a:gd name="connsiteY30" fmla="*/ 137160 h 434338"/>
                    <a:gd name="connsiteX31" fmla="*/ 302893 w 388617"/>
                    <a:gd name="connsiteY31" fmla="*/ 148589 h 434338"/>
                    <a:gd name="connsiteX32" fmla="*/ 108584 w 388617"/>
                    <a:gd name="connsiteY32" fmla="*/ 228599 h 434338"/>
                    <a:gd name="connsiteX33" fmla="*/ 85724 w 388617"/>
                    <a:gd name="connsiteY33" fmla="*/ 228599 h 434338"/>
                    <a:gd name="connsiteX34" fmla="*/ 74294 w 388617"/>
                    <a:gd name="connsiteY34" fmla="*/ 217169 h 434338"/>
                    <a:gd name="connsiteX35" fmla="*/ 85724 w 388617"/>
                    <a:gd name="connsiteY35" fmla="*/ 205739 h 434338"/>
                    <a:gd name="connsiteX36" fmla="*/ 108584 w 388617"/>
                    <a:gd name="connsiteY36" fmla="*/ 205739 h 434338"/>
                    <a:gd name="connsiteX37" fmla="*/ 120014 w 388617"/>
                    <a:gd name="connsiteY37" fmla="*/ 217169 h 434338"/>
                    <a:gd name="connsiteX38" fmla="*/ 108584 w 388617"/>
                    <a:gd name="connsiteY38" fmla="*/ 228599 h 434338"/>
                    <a:gd name="connsiteX39" fmla="*/ 302893 w 388617"/>
                    <a:gd name="connsiteY39" fmla="*/ 228599 h 434338"/>
                    <a:gd name="connsiteX40" fmla="*/ 154304 w 388617"/>
                    <a:gd name="connsiteY40" fmla="*/ 228599 h 434338"/>
                    <a:gd name="connsiteX41" fmla="*/ 142874 w 388617"/>
                    <a:gd name="connsiteY41" fmla="*/ 217169 h 434338"/>
                    <a:gd name="connsiteX42" fmla="*/ 154304 w 388617"/>
                    <a:gd name="connsiteY42" fmla="*/ 205739 h 434338"/>
                    <a:gd name="connsiteX43" fmla="*/ 302893 w 388617"/>
                    <a:gd name="connsiteY43" fmla="*/ 205739 h 434338"/>
                    <a:gd name="connsiteX44" fmla="*/ 314323 w 388617"/>
                    <a:gd name="connsiteY44" fmla="*/ 217169 h 434338"/>
                    <a:gd name="connsiteX45" fmla="*/ 302893 w 388617"/>
                    <a:gd name="connsiteY45" fmla="*/ 228599 h 434338"/>
                    <a:gd name="connsiteX46" fmla="*/ 108584 w 388617"/>
                    <a:gd name="connsiteY46" fmla="*/ 308609 h 434338"/>
                    <a:gd name="connsiteX47" fmla="*/ 85724 w 388617"/>
                    <a:gd name="connsiteY47" fmla="*/ 308609 h 434338"/>
                    <a:gd name="connsiteX48" fmla="*/ 74294 w 388617"/>
                    <a:gd name="connsiteY48" fmla="*/ 297179 h 434338"/>
                    <a:gd name="connsiteX49" fmla="*/ 85724 w 388617"/>
                    <a:gd name="connsiteY49" fmla="*/ 285749 h 434338"/>
                    <a:gd name="connsiteX50" fmla="*/ 108584 w 388617"/>
                    <a:gd name="connsiteY50" fmla="*/ 285749 h 434338"/>
                    <a:gd name="connsiteX51" fmla="*/ 120014 w 388617"/>
                    <a:gd name="connsiteY51" fmla="*/ 297179 h 434338"/>
                    <a:gd name="connsiteX52" fmla="*/ 108584 w 388617"/>
                    <a:gd name="connsiteY52" fmla="*/ 308609 h 434338"/>
                    <a:gd name="connsiteX53" fmla="*/ 302893 w 388617"/>
                    <a:gd name="connsiteY53" fmla="*/ 308609 h 434338"/>
                    <a:gd name="connsiteX54" fmla="*/ 154304 w 388617"/>
                    <a:gd name="connsiteY54" fmla="*/ 308609 h 434338"/>
                    <a:gd name="connsiteX55" fmla="*/ 142874 w 388617"/>
                    <a:gd name="connsiteY55" fmla="*/ 297179 h 434338"/>
                    <a:gd name="connsiteX56" fmla="*/ 154304 w 388617"/>
                    <a:gd name="connsiteY56" fmla="*/ 285749 h 434338"/>
                    <a:gd name="connsiteX57" fmla="*/ 302893 w 388617"/>
                    <a:gd name="connsiteY57" fmla="*/ 285749 h 434338"/>
                    <a:gd name="connsiteX58" fmla="*/ 314323 w 388617"/>
                    <a:gd name="connsiteY58" fmla="*/ 297179 h 434338"/>
                    <a:gd name="connsiteX59" fmla="*/ 302893 w 388617"/>
                    <a:gd name="connsiteY59" fmla="*/ 308609 h 434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</a:cxnLst>
                  <a:rect l="l" t="t" r="r" b="b"/>
                  <a:pathLst>
                    <a:path w="388617" h="434338">
                      <a:moveTo>
                        <a:pt x="331468" y="434338"/>
                      </a:moveTo>
                      <a:lnTo>
                        <a:pt x="57150" y="434338"/>
                      </a:lnTo>
                      <a:cubicBezTo>
                        <a:pt x="25603" y="434338"/>
                        <a:pt x="0" y="408735"/>
                        <a:pt x="0" y="377189"/>
                      </a:cubicBezTo>
                      <a:lnTo>
                        <a:pt x="0" y="57150"/>
                      </a:lnTo>
                      <a:cubicBezTo>
                        <a:pt x="0" y="25603"/>
                        <a:pt x="25603" y="0"/>
                        <a:pt x="57150" y="0"/>
                      </a:cubicBezTo>
                      <a:lnTo>
                        <a:pt x="331468" y="0"/>
                      </a:lnTo>
                      <a:cubicBezTo>
                        <a:pt x="363014" y="0"/>
                        <a:pt x="388617" y="25603"/>
                        <a:pt x="388617" y="57150"/>
                      </a:cubicBezTo>
                      <a:lnTo>
                        <a:pt x="388617" y="377189"/>
                      </a:lnTo>
                      <a:cubicBezTo>
                        <a:pt x="388617" y="408735"/>
                        <a:pt x="363014" y="434338"/>
                        <a:pt x="331468" y="434338"/>
                      </a:cubicBezTo>
                      <a:close/>
                      <a:moveTo>
                        <a:pt x="57150" y="22860"/>
                      </a:moveTo>
                      <a:cubicBezTo>
                        <a:pt x="38290" y="22860"/>
                        <a:pt x="22860" y="38290"/>
                        <a:pt x="22860" y="57150"/>
                      </a:cubicBezTo>
                      <a:lnTo>
                        <a:pt x="22860" y="377189"/>
                      </a:lnTo>
                      <a:cubicBezTo>
                        <a:pt x="22860" y="396048"/>
                        <a:pt x="38290" y="411479"/>
                        <a:pt x="57150" y="411479"/>
                      </a:cubicBezTo>
                      <a:lnTo>
                        <a:pt x="331468" y="411479"/>
                      </a:lnTo>
                      <a:cubicBezTo>
                        <a:pt x="350327" y="411479"/>
                        <a:pt x="365757" y="396048"/>
                        <a:pt x="365757" y="377189"/>
                      </a:cubicBezTo>
                      <a:lnTo>
                        <a:pt x="365757" y="57150"/>
                      </a:lnTo>
                      <a:cubicBezTo>
                        <a:pt x="365757" y="38290"/>
                        <a:pt x="350327" y="22860"/>
                        <a:pt x="331468" y="22860"/>
                      </a:cubicBezTo>
                      <a:lnTo>
                        <a:pt x="57150" y="22860"/>
                      </a:lnTo>
                      <a:close/>
                      <a:moveTo>
                        <a:pt x="108584" y="148589"/>
                      </a:moveTo>
                      <a:lnTo>
                        <a:pt x="85724" y="148589"/>
                      </a:lnTo>
                      <a:cubicBezTo>
                        <a:pt x="79438" y="148589"/>
                        <a:pt x="74294" y="143446"/>
                        <a:pt x="74294" y="137160"/>
                      </a:cubicBezTo>
                      <a:cubicBezTo>
                        <a:pt x="74294" y="130873"/>
                        <a:pt x="79438" y="125730"/>
                        <a:pt x="85724" y="125730"/>
                      </a:cubicBezTo>
                      <a:lnTo>
                        <a:pt x="108584" y="125730"/>
                      </a:lnTo>
                      <a:cubicBezTo>
                        <a:pt x="114871" y="125730"/>
                        <a:pt x="120014" y="130873"/>
                        <a:pt x="120014" y="137160"/>
                      </a:cubicBezTo>
                      <a:cubicBezTo>
                        <a:pt x="120014" y="143446"/>
                        <a:pt x="114871" y="148589"/>
                        <a:pt x="108584" y="148589"/>
                      </a:cubicBezTo>
                      <a:close/>
                      <a:moveTo>
                        <a:pt x="302893" y="148589"/>
                      </a:moveTo>
                      <a:lnTo>
                        <a:pt x="154304" y="148589"/>
                      </a:lnTo>
                      <a:cubicBezTo>
                        <a:pt x="148017" y="148589"/>
                        <a:pt x="142874" y="143446"/>
                        <a:pt x="142874" y="137160"/>
                      </a:cubicBezTo>
                      <a:cubicBezTo>
                        <a:pt x="142874" y="130873"/>
                        <a:pt x="148017" y="125730"/>
                        <a:pt x="154304" y="125730"/>
                      </a:cubicBezTo>
                      <a:lnTo>
                        <a:pt x="302893" y="125730"/>
                      </a:lnTo>
                      <a:cubicBezTo>
                        <a:pt x="309179" y="125730"/>
                        <a:pt x="314323" y="130873"/>
                        <a:pt x="314323" y="137160"/>
                      </a:cubicBezTo>
                      <a:cubicBezTo>
                        <a:pt x="314323" y="143446"/>
                        <a:pt x="309179" y="148589"/>
                        <a:pt x="302893" y="148589"/>
                      </a:cubicBezTo>
                      <a:close/>
                      <a:moveTo>
                        <a:pt x="108584" y="228599"/>
                      </a:moveTo>
                      <a:lnTo>
                        <a:pt x="85724" y="228599"/>
                      </a:lnTo>
                      <a:cubicBezTo>
                        <a:pt x="79438" y="228599"/>
                        <a:pt x="74294" y="223456"/>
                        <a:pt x="74294" y="217169"/>
                      </a:cubicBezTo>
                      <a:cubicBezTo>
                        <a:pt x="74294" y="210883"/>
                        <a:pt x="79438" y="205739"/>
                        <a:pt x="85724" y="205739"/>
                      </a:cubicBezTo>
                      <a:lnTo>
                        <a:pt x="108584" y="205739"/>
                      </a:lnTo>
                      <a:cubicBezTo>
                        <a:pt x="114871" y="205739"/>
                        <a:pt x="120014" y="210883"/>
                        <a:pt x="120014" y="217169"/>
                      </a:cubicBezTo>
                      <a:cubicBezTo>
                        <a:pt x="120014" y="223456"/>
                        <a:pt x="114871" y="228599"/>
                        <a:pt x="108584" y="228599"/>
                      </a:cubicBezTo>
                      <a:close/>
                      <a:moveTo>
                        <a:pt x="302893" y="228599"/>
                      </a:moveTo>
                      <a:lnTo>
                        <a:pt x="154304" y="228599"/>
                      </a:lnTo>
                      <a:cubicBezTo>
                        <a:pt x="148017" y="228599"/>
                        <a:pt x="142874" y="223456"/>
                        <a:pt x="142874" y="217169"/>
                      </a:cubicBezTo>
                      <a:cubicBezTo>
                        <a:pt x="142874" y="210883"/>
                        <a:pt x="148017" y="205739"/>
                        <a:pt x="154304" y="205739"/>
                      </a:cubicBezTo>
                      <a:lnTo>
                        <a:pt x="302893" y="205739"/>
                      </a:lnTo>
                      <a:cubicBezTo>
                        <a:pt x="309179" y="205739"/>
                        <a:pt x="314323" y="210883"/>
                        <a:pt x="314323" y="217169"/>
                      </a:cubicBezTo>
                      <a:cubicBezTo>
                        <a:pt x="314323" y="223456"/>
                        <a:pt x="309179" y="228599"/>
                        <a:pt x="302893" y="228599"/>
                      </a:cubicBezTo>
                      <a:close/>
                      <a:moveTo>
                        <a:pt x="108584" y="308609"/>
                      </a:moveTo>
                      <a:lnTo>
                        <a:pt x="85724" y="308609"/>
                      </a:lnTo>
                      <a:cubicBezTo>
                        <a:pt x="79438" y="308609"/>
                        <a:pt x="74294" y="303465"/>
                        <a:pt x="74294" y="297179"/>
                      </a:cubicBezTo>
                      <a:cubicBezTo>
                        <a:pt x="74294" y="290893"/>
                        <a:pt x="79438" y="285749"/>
                        <a:pt x="85724" y="285749"/>
                      </a:cubicBezTo>
                      <a:lnTo>
                        <a:pt x="108584" y="285749"/>
                      </a:lnTo>
                      <a:cubicBezTo>
                        <a:pt x="114871" y="285749"/>
                        <a:pt x="120014" y="290893"/>
                        <a:pt x="120014" y="297179"/>
                      </a:cubicBezTo>
                      <a:cubicBezTo>
                        <a:pt x="120014" y="303465"/>
                        <a:pt x="114871" y="308609"/>
                        <a:pt x="108584" y="308609"/>
                      </a:cubicBezTo>
                      <a:close/>
                      <a:moveTo>
                        <a:pt x="302893" y="308609"/>
                      </a:moveTo>
                      <a:lnTo>
                        <a:pt x="154304" y="308609"/>
                      </a:lnTo>
                      <a:cubicBezTo>
                        <a:pt x="148017" y="308609"/>
                        <a:pt x="142874" y="303465"/>
                        <a:pt x="142874" y="297179"/>
                      </a:cubicBezTo>
                      <a:cubicBezTo>
                        <a:pt x="142874" y="290893"/>
                        <a:pt x="148017" y="285749"/>
                        <a:pt x="154304" y="285749"/>
                      </a:cubicBezTo>
                      <a:lnTo>
                        <a:pt x="302893" y="285749"/>
                      </a:lnTo>
                      <a:cubicBezTo>
                        <a:pt x="309179" y="285749"/>
                        <a:pt x="314323" y="290893"/>
                        <a:pt x="314323" y="297179"/>
                      </a:cubicBezTo>
                      <a:cubicBezTo>
                        <a:pt x="314323" y="303465"/>
                        <a:pt x="309179" y="308609"/>
                        <a:pt x="302893" y="30860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21920" tIns="60960" rIns="121920" bIns="60960" numCol="1" spcCol="0" rtlCol="0" fromWordArt="0" anchor="ctr" anchorCtr="0" forceAA="0" compatLnSpc="1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1219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Arial" panose="020B0604020202020204"/>
                    <a:ea typeface="微软雅黑 Light" panose="020B0502040204020203" pitchFamily="34" charset="-122"/>
                    <a:cs typeface="+mn-cs"/>
                  </a:endParaRPr>
                </a:p>
              </p:txBody>
            </p:sp>
          </p:grpSp>
          <p:sp>
            <p:nvSpPr>
              <p:cNvPr id="84" name="矩形 83"/>
              <p:cNvSpPr/>
              <p:nvPr/>
            </p:nvSpPr>
            <p:spPr>
              <a:xfrm flipH="1">
                <a:off x="570900" y="5888454"/>
                <a:ext cx="5225899" cy="814390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defTabSz="609600">
                  <a:lnSpc>
                    <a:spcPct val="130000"/>
                  </a:lnSpc>
                  <a:defRPr/>
                </a:pP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Lorem ipsum dolor sit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amet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,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consectetueradipiscingelit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. Maecenas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porttitorconguemassa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.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Fusceposuere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, magna sed pulvinar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ultricies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, </a:t>
                </a:r>
                <a:r>
                  <a:rPr lang="en-US" altLang="zh-CN" sz="1400" dirty="0" err="1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puruslectusmalesuada</a:t>
                </a:r>
                <a:r>
                  <a:rPr lang="en-US" altLang="zh-CN" sz="1400" dirty="0">
                    <a:latin typeface="微软雅黑 Light" panose="020B0502040204020203" pitchFamily="34" charset="-122"/>
                    <a:ea typeface="微软雅黑" panose="020B0503020204020204" pitchFamily="34" charset="-122"/>
                  </a:rPr>
                  <a:t> libero</a:t>
                </a:r>
              </a:p>
            </p:txBody>
          </p:sp>
          <p:sp>
            <p:nvSpPr>
              <p:cNvPr id="85" name="矩形 84"/>
              <p:cNvSpPr/>
              <p:nvPr/>
            </p:nvSpPr>
            <p:spPr>
              <a:xfrm flipH="1">
                <a:off x="1146494" y="5522013"/>
                <a:ext cx="1538883" cy="307777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2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  <a:sym typeface="+mn-lt"/>
                  </a:rPr>
                  <a:t>输入标题文字</a:t>
                </a:r>
              </a:p>
            </p:txBody>
          </p:sp>
        </p:grp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j-ea"/>
              </a:rPr>
              <a:t>02.</a:t>
            </a:r>
            <a:r>
              <a:rPr lang="zh-CN" altLang="en-US" dirty="0">
                <a:latin typeface="+mj-ea"/>
              </a:rPr>
              <a:t>无人机社团技术指导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609599" y="1609750"/>
            <a:ext cx="10972801" cy="4277003"/>
            <a:chOff x="609599" y="1668202"/>
            <a:chExt cx="10972801" cy="4277003"/>
          </a:xfrm>
        </p:grpSpPr>
        <p:grpSp>
          <p:nvGrpSpPr>
            <p:cNvPr id="14" name="组合 13"/>
            <p:cNvGrpSpPr/>
            <p:nvPr/>
          </p:nvGrpSpPr>
          <p:grpSpPr>
            <a:xfrm>
              <a:off x="870067" y="1865511"/>
              <a:ext cx="3037372" cy="1579604"/>
              <a:chOff x="1499904" y="7805322"/>
              <a:chExt cx="3037372" cy="1579604"/>
            </a:xfrm>
          </p:grpSpPr>
          <p:sp>
            <p:nvSpPr>
              <p:cNvPr id="36" name="矩形 35"/>
              <p:cNvSpPr/>
              <p:nvPr/>
            </p:nvSpPr>
            <p:spPr>
              <a:xfrm>
                <a:off x="1499904" y="8198126"/>
                <a:ext cx="3037372" cy="11868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>
                    <a:latin typeface="+mn-ea"/>
                  </a:rPr>
                  <a:t>Lorem ipsum dolor sit amet, consectetuer adipiscing elit. Maecenas porttitor congue massa. Fusce posuere, magna sed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47" name="文本框 7"/>
              <p:cNvSpPr txBox="1"/>
              <p:nvPr/>
            </p:nvSpPr>
            <p:spPr>
              <a:xfrm>
                <a:off x="1499904" y="7805322"/>
                <a:ext cx="2668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 dirty="0">
                    <a:solidFill>
                      <a:schemeClr val="accent1"/>
                    </a:solidFill>
                    <a:latin typeface="+mj-ea"/>
                    <a:ea typeface="+mj-ea"/>
                  </a:rPr>
                  <a:t>输入标题文字</a:t>
                </a: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609599" y="1668202"/>
              <a:ext cx="3558309" cy="1974223"/>
            </a:xfrm>
            <a:prstGeom prst="rect">
              <a:avLst/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316845" y="1668202"/>
              <a:ext cx="3558309" cy="1974223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8024091" y="1668202"/>
              <a:ext cx="3558309" cy="1974223"/>
            </a:xfrm>
            <a:prstGeom prst="rect">
              <a:avLst/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609599" y="3970982"/>
              <a:ext cx="3558309" cy="1974223"/>
            </a:xfrm>
            <a:prstGeom prst="rect">
              <a:avLst/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4316845" y="3970982"/>
              <a:ext cx="3558309" cy="1974223"/>
            </a:xfrm>
            <a:prstGeom prst="rect">
              <a:avLst/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8024091" y="3970982"/>
              <a:ext cx="3558309" cy="1974223"/>
            </a:xfrm>
            <a:prstGeom prst="rect">
              <a:avLst/>
            </a:prstGeom>
            <a:noFill/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870067" y="4168291"/>
              <a:ext cx="3037372" cy="1579604"/>
              <a:chOff x="1499904" y="7805322"/>
              <a:chExt cx="3037372" cy="1579604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1499904" y="8198126"/>
                <a:ext cx="3037372" cy="11868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>
                    <a:latin typeface="+mn-ea"/>
                  </a:rPr>
                  <a:t>Lorem ipsum dolor sit amet, consectetuer adipiscing elit. Maecenas porttitor congue massa. Fusce posuere, magna sed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35" name="文本框 7"/>
              <p:cNvSpPr txBox="1"/>
              <p:nvPr/>
            </p:nvSpPr>
            <p:spPr>
              <a:xfrm>
                <a:off x="1499904" y="7805322"/>
                <a:ext cx="2668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>
                    <a:latin typeface="+mj-ea"/>
                    <a:ea typeface="+mj-ea"/>
                  </a:rPr>
                  <a:t>输入标题文字</a:t>
                </a:r>
                <a:endParaRPr lang="zh-CN" altLang="en-US" b="1" dirty="0">
                  <a:latin typeface="+mj-ea"/>
                  <a:ea typeface="+mj-ea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335737" y="1865511"/>
              <a:ext cx="3037372" cy="1579604"/>
              <a:chOff x="1499904" y="7805322"/>
              <a:chExt cx="3037372" cy="1579604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1499904" y="8198126"/>
                <a:ext cx="3037372" cy="11868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>
                    <a:latin typeface="+mn-ea"/>
                  </a:rPr>
                  <a:t>Lorem ipsum dolor sit amet, consectetuer adipiscing elit. Maecenas porttitor congue massa. Fusce posuere, magna sed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33" name="文本框 7"/>
              <p:cNvSpPr txBox="1"/>
              <p:nvPr/>
            </p:nvSpPr>
            <p:spPr>
              <a:xfrm>
                <a:off x="1499904" y="7805322"/>
                <a:ext cx="2668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>
                    <a:solidFill>
                      <a:schemeClr val="accent1"/>
                    </a:solidFill>
                    <a:latin typeface="+mj-ea"/>
                    <a:ea typeface="+mj-ea"/>
                  </a:rPr>
                  <a:t>输入标题文字</a:t>
                </a:r>
                <a:endParaRPr lang="zh-CN" altLang="en-US" b="1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8335737" y="4168291"/>
              <a:ext cx="3037372" cy="1579604"/>
              <a:chOff x="1499904" y="7805322"/>
              <a:chExt cx="3037372" cy="1579604"/>
            </a:xfrm>
          </p:grpSpPr>
          <p:sp>
            <p:nvSpPr>
              <p:cNvPr id="30" name="矩形 29"/>
              <p:cNvSpPr/>
              <p:nvPr/>
            </p:nvSpPr>
            <p:spPr>
              <a:xfrm>
                <a:off x="1499904" y="8198126"/>
                <a:ext cx="3037372" cy="11868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>
                    <a:latin typeface="+mn-ea"/>
                  </a:rPr>
                  <a:t>Lorem ipsum dolor sit amet, consectetuer adipiscing elit. Maecenas porttitor congue massa. Fusce posuere, magna sed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31" name="文本框 7"/>
              <p:cNvSpPr txBox="1"/>
              <p:nvPr/>
            </p:nvSpPr>
            <p:spPr>
              <a:xfrm>
                <a:off x="1499904" y="7805322"/>
                <a:ext cx="2668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>
                    <a:latin typeface="+mj-ea"/>
                    <a:ea typeface="+mj-ea"/>
                  </a:rPr>
                  <a:t>输入标题文字</a:t>
                </a:r>
                <a:endParaRPr lang="zh-CN" altLang="en-US" b="1" dirty="0">
                  <a:latin typeface="+mj-ea"/>
                  <a:ea typeface="+mj-ea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4577314" y="4168291"/>
              <a:ext cx="3037372" cy="1579604"/>
              <a:chOff x="1499904" y="7805322"/>
              <a:chExt cx="3037372" cy="1579604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1499904" y="8198126"/>
                <a:ext cx="3037372" cy="11868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>
                    <a:latin typeface="+mn-ea"/>
                  </a:rPr>
                  <a:t>Lorem ipsum dolor sit amet, consectetuer adipiscing elit. Maecenas porttitor congue massa. Fusce posuere, magna sed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29" name="文本框 7"/>
              <p:cNvSpPr txBox="1"/>
              <p:nvPr/>
            </p:nvSpPr>
            <p:spPr>
              <a:xfrm>
                <a:off x="1499904" y="7805322"/>
                <a:ext cx="26680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b="1">
                    <a:solidFill>
                      <a:schemeClr val="accent1"/>
                    </a:solidFill>
                    <a:latin typeface="+mj-ea"/>
                    <a:ea typeface="+mj-ea"/>
                  </a:rPr>
                  <a:t>输入标题文字</a:t>
                </a:r>
                <a:endParaRPr lang="zh-CN" altLang="en-US" b="1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4638318" y="2022521"/>
              <a:ext cx="2915364" cy="1265585"/>
              <a:chOff x="4638318" y="1996759"/>
              <a:chExt cx="2915364" cy="1265585"/>
            </a:xfrm>
          </p:grpSpPr>
          <p:sp>
            <p:nvSpPr>
              <p:cNvPr id="26" name="文本框 7"/>
              <p:cNvSpPr txBox="1"/>
              <p:nvPr/>
            </p:nvSpPr>
            <p:spPr>
              <a:xfrm>
                <a:off x="4638318" y="2862234"/>
                <a:ext cx="291536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2000" b="1">
                    <a:solidFill>
                      <a:schemeClr val="bg1"/>
                    </a:solidFill>
                    <a:latin typeface="+mj-ea"/>
                    <a:ea typeface="+mj-ea"/>
                  </a:rPr>
                  <a:t>输入标题文字</a:t>
                </a:r>
                <a:endParaRPr lang="zh-CN" altLang="en-US" sz="2000" b="1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27" name="图形"/>
              <p:cNvSpPr>
                <a:spLocks noChangeAspect="1"/>
              </p:cNvSpPr>
              <p:nvPr/>
            </p:nvSpPr>
            <p:spPr bwMode="auto">
              <a:xfrm>
                <a:off x="5791214" y="1996759"/>
                <a:ext cx="609573" cy="609685"/>
              </a:xfrm>
              <a:custGeom>
                <a:avLst/>
                <a:gdLst>
                  <a:gd name="connsiteX0" fmla="*/ 56750 w 607390"/>
                  <a:gd name="connsiteY0" fmla="*/ 456490 h 607501"/>
                  <a:gd name="connsiteX1" fmla="*/ 56750 w 607390"/>
                  <a:gd name="connsiteY1" fmla="*/ 523646 h 607501"/>
                  <a:gd name="connsiteX2" fmla="*/ 113641 w 607390"/>
                  <a:gd name="connsiteY2" fmla="*/ 531360 h 607501"/>
                  <a:gd name="connsiteX3" fmla="*/ 102008 w 607390"/>
                  <a:gd name="connsiteY3" fmla="*/ 519744 h 607501"/>
                  <a:gd name="connsiteX4" fmla="*/ 56750 w 607390"/>
                  <a:gd name="connsiteY4" fmla="*/ 456490 h 607501"/>
                  <a:gd name="connsiteX5" fmla="*/ 534959 w 607390"/>
                  <a:gd name="connsiteY5" fmla="*/ 262916 h 607501"/>
                  <a:gd name="connsiteX6" fmla="*/ 412180 w 607390"/>
                  <a:gd name="connsiteY6" fmla="*/ 404943 h 607501"/>
                  <a:gd name="connsiteX7" fmla="*/ 405728 w 607390"/>
                  <a:gd name="connsiteY7" fmla="*/ 411386 h 607501"/>
                  <a:gd name="connsiteX8" fmla="*/ 408364 w 607390"/>
                  <a:gd name="connsiteY8" fmla="*/ 429446 h 607501"/>
                  <a:gd name="connsiteX9" fmla="*/ 356653 w 607390"/>
                  <a:gd name="connsiteY9" fmla="*/ 479722 h 607501"/>
                  <a:gd name="connsiteX10" fmla="*/ 332115 w 607390"/>
                  <a:gd name="connsiteY10" fmla="*/ 473279 h 607501"/>
                  <a:gd name="connsiteX11" fmla="*/ 227422 w 607390"/>
                  <a:gd name="connsiteY11" fmla="*/ 541706 h 607501"/>
                  <a:gd name="connsiteX12" fmla="*/ 303670 w 607390"/>
                  <a:gd name="connsiteY12" fmla="*/ 555954 h 607501"/>
                  <a:gd name="connsiteX13" fmla="*/ 308850 w 607390"/>
                  <a:gd name="connsiteY13" fmla="*/ 555954 h 607501"/>
                  <a:gd name="connsiteX14" fmla="*/ 544047 w 607390"/>
                  <a:gd name="connsiteY14" fmla="*/ 327440 h 607501"/>
                  <a:gd name="connsiteX15" fmla="*/ 534959 w 607390"/>
                  <a:gd name="connsiteY15" fmla="*/ 262916 h 607501"/>
                  <a:gd name="connsiteX16" fmla="*/ 285541 w 607390"/>
                  <a:gd name="connsiteY16" fmla="*/ 154471 h 607501"/>
                  <a:gd name="connsiteX17" fmla="*/ 337195 w 607390"/>
                  <a:gd name="connsiteY17" fmla="*/ 206090 h 607501"/>
                  <a:gd name="connsiteX18" fmla="*/ 285541 w 607390"/>
                  <a:gd name="connsiteY18" fmla="*/ 257709 h 607501"/>
                  <a:gd name="connsiteX19" fmla="*/ 233887 w 607390"/>
                  <a:gd name="connsiteY19" fmla="*/ 206090 h 607501"/>
                  <a:gd name="connsiteX20" fmla="*/ 285541 w 607390"/>
                  <a:gd name="connsiteY20" fmla="*/ 154471 h 607501"/>
                  <a:gd name="connsiteX21" fmla="*/ 308850 w 607390"/>
                  <a:gd name="connsiteY21" fmla="*/ 88672 h 607501"/>
                  <a:gd name="connsiteX22" fmla="*/ 73563 w 607390"/>
                  <a:gd name="connsiteY22" fmla="*/ 318456 h 607501"/>
                  <a:gd name="connsiteX23" fmla="*/ 138178 w 607390"/>
                  <a:gd name="connsiteY23" fmla="*/ 484895 h 607501"/>
                  <a:gd name="connsiteX24" fmla="*/ 171804 w 607390"/>
                  <a:gd name="connsiteY24" fmla="*/ 513301 h 607501"/>
                  <a:gd name="connsiteX25" fmla="*/ 306215 w 607390"/>
                  <a:gd name="connsiteY25" fmla="*/ 429446 h 607501"/>
                  <a:gd name="connsiteX26" fmla="*/ 306215 w 607390"/>
                  <a:gd name="connsiteY26" fmla="*/ 426814 h 607501"/>
                  <a:gd name="connsiteX27" fmla="*/ 357925 w 607390"/>
                  <a:gd name="connsiteY27" fmla="*/ 376537 h 607501"/>
                  <a:gd name="connsiteX28" fmla="*/ 367013 w 607390"/>
                  <a:gd name="connsiteY28" fmla="*/ 377808 h 607501"/>
                  <a:gd name="connsiteX29" fmla="*/ 376010 w 607390"/>
                  <a:gd name="connsiteY29" fmla="*/ 368733 h 607501"/>
                  <a:gd name="connsiteX30" fmla="*/ 511694 w 607390"/>
                  <a:gd name="connsiteY30" fmla="*/ 203564 h 607501"/>
                  <a:gd name="connsiteX31" fmla="*/ 479431 w 607390"/>
                  <a:gd name="connsiteY31" fmla="*/ 161001 h 607501"/>
                  <a:gd name="connsiteX32" fmla="*/ 313940 w 607390"/>
                  <a:gd name="connsiteY32" fmla="*/ 88672 h 607501"/>
                  <a:gd name="connsiteX33" fmla="*/ 308850 w 607390"/>
                  <a:gd name="connsiteY33" fmla="*/ 88672 h 607501"/>
                  <a:gd name="connsiteX34" fmla="*/ 508195 w 607390"/>
                  <a:gd name="connsiteY34" fmla="*/ 50783 h 607501"/>
                  <a:gd name="connsiteX35" fmla="*/ 438081 w 607390"/>
                  <a:gd name="connsiteY35" fmla="*/ 69341 h 607501"/>
                  <a:gd name="connsiteX36" fmla="*/ 515602 w 607390"/>
                  <a:gd name="connsiteY36" fmla="*/ 126152 h 607501"/>
                  <a:gd name="connsiteX37" fmla="*/ 537594 w 607390"/>
                  <a:gd name="connsiteY37" fmla="*/ 153196 h 607501"/>
                  <a:gd name="connsiteX38" fmla="*/ 554407 w 607390"/>
                  <a:gd name="connsiteY38" fmla="*/ 89942 h 607501"/>
                  <a:gd name="connsiteX39" fmla="*/ 545319 w 607390"/>
                  <a:gd name="connsiteY39" fmla="*/ 60266 h 607501"/>
                  <a:gd name="connsiteX40" fmla="*/ 508195 w 607390"/>
                  <a:gd name="connsiteY40" fmla="*/ 50783 h 607501"/>
                  <a:gd name="connsiteX41" fmla="*/ 500572 w 607390"/>
                  <a:gd name="connsiteY41" fmla="*/ 756 h 607501"/>
                  <a:gd name="connsiteX42" fmla="*/ 584125 w 607390"/>
                  <a:gd name="connsiteY42" fmla="*/ 25418 h 607501"/>
                  <a:gd name="connsiteX43" fmla="*/ 607390 w 607390"/>
                  <a:gd name="connsiteY43" fmla="*/ 91303 h 607501"/>
                  <a:gd name="connsiteX44" fmla="*/ 569857 w 607390"/>
                  <a:gd name="connsiteY44" fmla="*/ 207466 h 607501"/>
                  <a:gd name="connsiteX45" fmla="*/ 594485 w 607390"/>
                  <a:gd name="connsiteY45" fmla="*/ 328711 h 607501"/>
                  <a:gd name="connsiteX46" fmla="*/ 308850 w 607390"/>
                  <a:gd name="connsiteY46" fmla="*/ 607501 h 607501"/>
                  <a:gd name="connsiteX47" fmla="*/ 302307 w 607390"/>
                  <a:gd name="connsiteY47" fmla="*/ 607501 h 607501"/>
                  <a:gd name="connsiteX48" fmla="*/ 165351 w 607390"/>
                  <a:gd name="connsiteY48" fmla="*/ 568841 h 607501"/>
                  <a:gd name="connsiteX49" fmla="*/ 90376 w 607390"/>
                  <a:gd name="connsiteY49" fmla="*/ 584269 h 607501"/>
                  <a:gd name="connsiteX50" fmla="*/ 21852 w 607390"/>
                  <a:gd name="connsiteY50" fmla="*/ 558495 h 607501"/>
                  <a:gd name="connsiteX51" fmla="*/ 30940 w 607390"/>
                  <a:gd name="connsiteY51" fmla="*/ 388154 h 607501"/>
                  <a:gd name="connsiteX52" fmla="*/ 23125 w 607390"/>
                  <a:gd name="connsiteY52" fmla="*/ 317095 h 607501"/>
                  <a:gd name="connsiteX53" fmla="*/ 308850 w 607390"/>
                  <a:gd name="connsiteY53" fmla="*/ 38304 h 607501"/>
                  <a:gd name="connsiteX54" fmla="*/ 315303 w 607390"/>
                  <a:gd name="connsiteY54" fmla="*/ 38304 h 607501"/>
                  <a:gd name="connsiteX55" fmla="*/ 373466 w 607390"/>
                  <a:gd name="connsiteY55" fmla="*/ 44838 h 607501"/>
                  <a:gd name="connsiteX56" fmla="*/ 500572 w 607390"/>
                  <a:gd name="connsiteY56" fmla="*/ 756 h 6075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607390" h="607501">
                    <a:moveTo>
                      <a:pt x="56750" y="456490"/>
                    </a:moveTo>
                    <a:cubicBezTo>
                      <a:pt x="46390" y="487527"/>
                      <a:pt x="46390" y="512030"/>
                      <a:pt x="56750" y="523646"/>
                    </a:cubicBezTo>
                    <a:cubicBezTo>
                      <a:pt x="67110" y="533992"/>
                      <a:pt x="86468" y="536533"/>
                      <a:pt x="113641" y="531360"/>
                    </a:cubicBezTo>
                    <a:lnTo>
                      <a:pt x="102008" y="519744"/>
                    </a:lnTo>
                    <a:cubicBezTo>
                      <a:pt x="83923" y="500414"/>
                      <a:pt x="68383" y="479722"/>
                      <a:pt x="56750" y="456490"/>
                    </a:cubicBezTo>
                    <a:close/>
                    <a:moveTo>
                      <a:pt x="534959" y="262916"/>
                    </a:moveTo>
                    <a:cubicBezTo>
                      <a:pt x="502697" y="309381"/>
                      <a:pt x="461346" y="358478"/>
                      <a:pt x="412180" y="404943"/>
                    </a:cubicBezTo>
                    <a:lnTo>
                      <a:pt x="405728" y="411386"/>
                    </a:lnTo>
                    <a:cubicBezTo>
                      <a:pt x="407000" y="416559"/>
                      <a:pt x="408364" y="423002"/>
                      <a:pt x="408364" y="429446"/>
                    </a:cubicBezTo>
                    <a:cubicBezTo>
                      <a:pt x="407000" y="456490"/>
                      <a:pt x="383735" y="479722"/>
                      <a:pt x="356653" y="479722"/>
                    </a:cubicBezTo>
                    <a:cubicBezTo>
                      <a:pt x="347565" y="479722"/>
                      <a:pt x="339840" y="477181"/>
                      <a:pt x="332115" y="473279"/>
                    </a:cubicBezTo>
                    <a:cubicBezTo>
                      <a:pt x="297218" y="500414"/>
                      <a:pt x="262320" y="523646"/>
                      <a:pt x="227422" y="541706"/>
                    </a:cubicBezTo>
                    <a:cubicBezTo>
                      <a:pt x="251960" y="550781"/>
                      <a:pt x="277769" y="555954"/>
                      <a:pt x="303670" y="555954"/>
                    </a:cubicBezTo>
                    <a:lnTo>
                      <a:pt x="308850" y="555954"/>
                    </a:lnTo>
                    <a:cubicBezTo>
                      <a:pt x="435446" y="555954"/>
                      <a:pt x="541502" y="453949"/>
                      <a:pt x="544047" y="327440"/>
                    </a:cubicBezTo>
                    <a:cubicBezTo>
                      <a:pt x="544047" y="305569"/>
                      <a:pt x="541502" y="283607"/>
                      <a:pt x="534959" y="262916"/>
                    </a:cubicBezTo>
                    <a:close/>
                    <a:moveTo>
                      <a:pt x="285541" y="154471"/>
                    </a:moveTo>
                    <a:cubicBezTo>
                      <a:pt x="314069" y="154471"/>
                      <a:pt x="337195" y="177582"/>
                      <a:pt x="337195" y="206090"/>
                    </a:cubicBezTo>
                    <a:cubicBezTo>
                      <a:pt x="337195" y="234598"/>
                      <a:pt x="314069" y="257709"/>
                      <a:pt x="285541" y="257709"/>
                    </a:cubicBezTo>
                    <a:cubicBezTo>
                      <a:pt x="257013" y="257709"/>
                      <a:pt x="233887" y="234598"/>
                      <a:pt x="233887" y="206090"/>
                    </a:cubicBezTo>
                    <a:cubicBezTo>
                      <a:pt x="233887" y="177582"/>
                      <a:pt x="257013" y="154471"/>
                      <a:pt x="285541" y="154471"/>
                    </a:cubicBezTo>
                    <a:close/>
                    <a:moveTo>
                      <a:pt x="308850" y="88672"/>
                    </a:moveTo>
                    <a:cubicBezTo>
                      <a:pt x="182164" y="88672"/>
                      <a:pt x="76198" y="190677"/>
                      <a:pt x="73563" y="318456"/>
                    </a:cubicBezTo>
                    <a:cubicBezTo>
                      <a:pt x="72291" y="380349"/>
                      <a:pt x="95556" y="439791"/>
                      <a:pt x="138178" y="484895"/>
                    </a:cubicBezTo>
                    <a:cubicBezTo>
                      <a:pt x="148539" y="495241"/>
                      <a:pt x="160171" y="504316"/>
                      <a:pt x="171804" y="513301"/>
                    </a:cubicBezTo>
                    <a:cubicBezTo>
                      <a:pt x="210609" y="495241"/>
                      <a:pt x="257140" y="468106"/>
                      <a:pt x="306215" y="429446"/>
                    </a:cubicBezTo>
                    <a:lnTo>
                      <a:pt x="306215" y="426814"/>
                    </a:lnTo>
                    <a:cubicBezTo>
                      <a:pt x="307487" y="398409"/>
                      <a:pt x="330752" y="376537"/>
                      <a:pt x="357925" y="376537"/>
                    </a:cubicBezTo>
                    <a:cubicBezTo>
                      <a:pt x="361833" y="376537"/>
                      <a:pt x="364378" y="377808"/>
                      <a:pt x="367013" y="377808"/>
                    </a:cubicBezTo>
                    <a:cubicBezTo>
                      <a:pt x="369558" y="375176"/>
                      <a:pt x="372103" y="371364"/>
                      <a:pt x="376010" y="368733"/>
                    </a:cubicBezTo>
                    <a:cubicBezTo>
                      <a:pt x="432901" y="314554"/>
                      <a:pt x="479431" y="256472"/>
                      <a:pt x="511694" y="203564"/>
                    </a:cubicBezTo>
                    <a:cubicBezTo>
                      <a:pt x="502697" y="189316"/>
                      <a:pt x="492336" y="173888"/>
                      <a:pt x="479431" y="161001"/>
                    </a:cubicBezTo>
                    <a:cubicBezTo>
                      <a:pt x="435446" y="115807"/>
                      <a:pt x="377283" y="89942"/>
                      <a:pt x="313940" y="88672"/>
                    </a:cubicBezTo>
                    <a:cubicBezTo>
                      <a:pt x="312667" y="89942"/>
                      <a:pt x="311395" y="88672"/>
                      <a:pt x="308850" y="88672"/>
                    </a:cubicBezTo>
                    <a:close/>
                    <a:moveTo>
                      <a:pt x="508195" y="50783"/>
                    </a:moveTo>
                    <a:cubicBezTo>
                      <a:pt x="490110" y="51917"/>
                      <a:pt x="466527" y="57725"/>
                      <a:pt x="438081" y="69341"/>
                    </a:cubicBezTo>
                    <a:cubicBezTo>
                      <a:pt x="466527" y="83499"/>
                      <a:pt x="492336" y="102920"/>
                      <a:pt x="515602" y="126152"/>
                    </a:cubicBezTo>
                    <a:cubicBezTo>
                      <a:pt x="523326" y="135137"/>
                      <a:pt x="531142" y="144212"/>
                      <a:pt x="537594" y="153196"/>
                    </a:cubicBezTo>
                    <a:cubicBezTo>
                      <a:pt x="547955" y="128693"/>
                      <a:pt x="554407" y="108002"/>
                      <a:pt x="554407" y="89942"/>
                    </a:cubicBezTo>
                    <a:cubicBezTo>
                      <a:pt x="554407" y="77055"/>
                      <a:pt x="551772" y="66710"/>
                      <a:pt x="545319" y="60266"/>
                    </a:cubicBezTo>
                    <a:cubicBezTo>
                      <a:pt x="538866" y="53188"/>
                      <a:pt x="526280" y="49648"/>
                      <a:pt x="508195" y="50783"/>
                    </a:cubicBezTo>
                    <a:close/>
                    <a:moveTo>
                      <a:pt x="500572" y="756"/>
                    </a:moveTo>
                    <a:cubicBezTo>
                      <a:pt x="536594" y="-2647"/>
                      <a:pt x="565358" y="5407"/>
                      <a:pt x="584125" y="25418"/>
                    </a:cubicBezTo>
                    <a:cubicBezTo>
                      <a:pt x="599665" y="42207"/>
                      <a:pt x="607390" y="64169"/>
                      <a:pt x="607390" y="91303"/>
                    </a:cubicBezTo>
                    <a:cubicBezTo>
                      <a:pt x="607390" y="124791"/>
                      <a:pt x="593122" y="164813"/>
                      <a:pt x="569857" y="207466"/>
                    </a:cubicBezTo>
                    <a:cubicBezTo>
                      <a:pt x="586669" y="244856"/>
                      <a:pt x="595757" y="286148"/>
                      <a:pt x="594485" y="328711"/>
                    </a:cubicBezTo>
                    <a:cubicBezTo>
                      <a:pt x="591850" y="482354"/>
                      <a:pt x="463891" y="607501"/>
                      <a:pt x="308850" y="607501"/>
                    </a:cubicBezTo>
                    <a:lnTo>
                      <a:pt x="302307" y="607501"/>
                    </a:lnTo>
                    <a:cubicBezTo>
                      <a:pt x="253232" y="606231"/>
                      <a:pt x="206702" y="592073"/>
                      <a:pt x="165351" y="568841"/>
                    </a:cubicBezTo>
                    <a:cubicBezTo>
                      <a:pt x="138178" y="579187"/>
                      <a:pt x="113641" y="584269"/>
                      <a:pt x="90376" y="584269"/>
                    </a:cubicBezTo>
                    <a:cubicBezTo>
                      <a:pt x="63203" y="584269"/>
                      <a:pt x="39937" y="576555"/>
                      <a:pt x="21852" y="558495"/>
                    </a:cubicBezTo>
                    <a:cubicBezTo>
                      <a:pt x="-10410" y="524917"/>
                      <a:pt x="-6593" y="465565"/>
                      <a:pt x="30940" y="388154"/>
                    </a:cubicBezTo>
                    <a:cubicBezTo>
                      <a:pt x="24488" y="364921"/>
                      <a:pt x="21852" y="341689"/>
                      <a:pt x="23125" y="317095"/>
                    </a:cubicBezTo>
                    <a:cubicBezTo>
                      <a:pt x="27032" y="163542"/>
                      <a:pt x="154991" y="38304"/>
                      <a:pt x="308850" y="38304"/>
                    </a:cubicBezTo>
                    <a:lnTo>
                      <a:pt x="315303" y="38304"/>
                    </a:lnTo>
                    <a:cubicBezTo>
                      <a:pt x="335932" y="38304"/>
                      <a:pt x="355381" y="40936"/>
                      <a:pt x="373466" y="44838"/>
                    </a:cubicBezTo>
                    <a:cubicBezTo>
                      <a:pt x="421269" y="19020"/>
                      <a:pt x="464550" y="4159"/>
                      <a:pt x="500572" y="75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实践经历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>
          <a:custGeom>
            <a:avLst/>
            <a:gdLst>
              <a:gd name="connsiteX0" fmla="*/ 0 w 2059940"/>
              <a:gd name="connsiteY0" fmla="*/ 0 h 276999"/>
              <a:gd name="connsiteX1" fmla="*/ 2059940 w 2059940"/>
              <a:gd name="connsiteY1" fmla="*/ 0 h 276999"/>
              <a:gd name="connsiteX2" fmla="*/ 2059940 w 2059940"/>
              <a:gd name="connsiteY2" fmla="*/ 276999 h 276999"/>
              <a:gd name="connsiteX3" fmla="*/ 0 w 2059940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9940" h="276999">
                <a:moveTo>
                  <a:pt x="0" y="0"/>
                </a:moveTo>
                <a:lnTo>
                  <a:pt x="2059940" y="0"/>
                </a:lnTo>
                <a:lnTo>
                  <a:pt x="2059940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/>
              <a:t>Part four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+mj-ea"/>
              </a:rPr>
              <a:t>01.</a:t>
            </a:r>
            <a:r>
              <a:rPr lang="zh-CN" altLang="en-US" dirty="0">
                <a:latin typeface="+mj-ea"/>
              </a:rPr>
              <a:t>企业实习</a:t>
            </a:r>
            <a:r>
              <a:rPr lang="en-US" altLang="zh-CN" dirty="0">
                <a:latin typeface="+mj-ea"/>
              </a:rPr>
              <a:t>——</a:t>
            </a:r>
            <a:r>
              <a:rPr lang="zh-CN" altLang="en-US" dirty="0">
                <a:latin typeface="+mj-ea"/>
              </a:rPr>
              <a:t>稻壳无人机生产基地</a:t>
            </a:r>
          </a:p>
        </p:txBody>
      </p:sp>
      <p:sp>
        <p:nvSpPr>
          <p:cNvPr id="32" name="任意多边形: 形状 31"/>
          <p:cNvSpPr/>
          <p:nvPr/>
        </p:nvSpPr>
        <p:spPr>
          <a:xfrm>
            <a:off x="532117" y="3054498"/>
            <a:ext cx="11130335" cy="1154914"/>
          </a:xfrm>
          <a:custGeom>
            <a:avLst/>
            <a:gdLst>
              <a:gd name="connsiteX0" fmla="*/ 111506 w 11130335"/>
              <a:gd name="connsiteY0" fmla="*/ 0 h 1154914"/>
              <a:gd name="connsiteX1" fmla="*/ 1197383 w 11130335"/>
              <a:gd name="connsiteY1" fmla="*/ 482184 h 1154914"/>
              <a:gd name="connsiteX2" fmla="*/ 2224604 w 11130335"/>
              <a:gd name="connsiteY2" fmla="*/ 954088 h 1154914"/>
              <a:gd name="connsiteX3" fmla="*/ 2286576 w 11130335"/>
              <a:gd name="connsiteY3" fmla="*/ 954983 h 1154914"/>
              <a:gd name="connsiteX4" fmla="*/ 2387473 w 11130335"/>
              <a:gd name="connsiteY4" fmla="*/ 950990 h 1154914"/>
              <a:gd name="connsiteX5" fmla="*/ 3376526 w 11130335"/>
              <a:gd name="connsiteY5" fmla="*/ 482184 h 1154914"/>
              <a:gd name="connsiteX6" fmla="*/ 4462492 w 11130335"/>
              <a:gd name="connsiteY6" fmla="*/ 0 h 1154914"/>
              <a:gd name="connsiteX7" fmla="*/ 4472493 w 11130335"/>
              <a:gd name="connsiteY7" fmla="*/ 198 h 1154914"/>
              <a:gd name="connsiteX8" fmla="*/ 4482550 w 11130335"/>
              <a:gd name="connsiteY8" fmla="*/ 0 h 1154914"/>
              <a:gd name="connsiteX9" fmla="*/ 5568427 w 11130335"/>
              <a:gd name="connsiteY9" fmla="*/ 482184 h 1154914"/>
              <a:gd name="connsiteX10" fmla="*/ 6595648 w 11130335"/>
              <a:gd name="connsiteY10" fmla="*/ 954088 h 1154914"/>
              <a:gd name="connsiteX11" fmla="*/ 6657651 w 11130335"/>
              <a:gd name="connsiteY11" fmla="*/ 954983 h 1154914"/>
              <a:gd name="connsiteX12" fmla="*/ 6758559 w 11130335"/>
              <a:gd name="connsiteY12" fmla="*/ 950990 h 1154914"/>
              <a:gd name="connsiteX13" fmla="*/ 7747567 w 11130335"/>
              <a:gd name="connsiteY13" fmla="*/ 482184 h 1154914"/>
              <a:gd name="connsiteX14" fmla="*/ 8833579 w 11130335"/>
              <a:gd name="connsiteY14" fmla="*/ 0 h 1154914"/>
              <a:gd name="connsiteX15" fmla="*/ 8843543 w 11130335"/>
              <a:gd name="connsiteY15" fmla="*/ 198 h 1154914"/>
              <a:gd name="connsiteX16" fmla="*/ 8853593 w 11130335"/>
              <a:gd name="connsiteY16" fmla="*/ 0 h 1154914"/>
              <a:gd name="connsiteX17" fmla="*/ 9939470 w 11130335"/>
              <a:gd name="connsiteY17" fmla="*/ 482184 h 1154914"/>
              <a:gd name="connsiteX18" fmla="*/ 11030630 w 11130335"/>
              <a:gd name="connsiteY18" fmla="*/ 955011 h 1154914"/>
              <a:gd name="connsiteX19" fmla="*/ 11130335 w 11130335"/>
              <a:gd name="connsiteY19" fmla="*/ 1055209 h 1154914"/>
              <a:gd name="connsiteX20" fmla="*/ 11030630 w 11130335"/>
              <a:gd name="connsiteY20" fmla="*/ 1154914 h 1154914"/>
              <a:gd name="connsiteX21" fmla="*/ 10581800 w 11130335"/>
              <a:gd name="connsiteY21" fmla="*/ 1087758 h 1154914"/>
              <a:gd name="connsiteX22" fmla="*/ 9807798 w 11130335"/>
              <a:gd name="connsiteY22" fmla="*/ 632526 h 1154914"/>
              <a:gd name="connsiteX23" fmla="*/ 9135113 w 11130335"/>
              <a:gd name="connsiteY23" fmla="*/ 247629 h 1154914"/>
              <a:gd name="connsiteX24" fmla="*/ 8851130 w 11130335"/>
              <a:gd name="connsiteY24" fmla="*/ 199634 h 1154914"/>
              <a:gd name="connsiteX25" fmla="*/ 8846743 w 11130335"/>
              <a:gd name="connsiteY25" fmla="*/ 199679 h 1154914"/>
              <a:gd name="connsiteX26" fmla="*/ 8846337 w 11130335"/>
              <a:gd name="connsiteY26" fmla="*/ 199690 h 1154914"/>
              <a:gd name="connsiteX27" fmla="*/ 8845711 w 11130335"/>
              <a:gd name="connsiteY27" fmla="*/ 199813 h 1154914"/>
              <a:gd name="connsiteX28" fmla="*/ 8843782 w 11130335"/>
              <a:gd name="connsiteY28" fmla="*/ 199760 h 1154914"/>
              <a:gd name="connsiteX29" fmla="*/ 8841818 w 11130335"/>
              <a:gd name="connsiteY29" fmla="*/ 199813 h 1154914"/>
              <a:gd name="connsiteX30" fmla="*/ 8841173 w 11130335"/>
              <a:gd name="connsiteY30" fmla="*/ 199687 h 1154914"/>
              <a:gd name="connsiteX31" fmla="*/ 8840876 w 11130335"/>
              <a:gd name="connsiteY31" fmla="*/ 199679 h 1154914"/>
              <a:gd name="connsiteX32" fmla="*/ 8836085 w 11130335"/>
              <a:gd name="connsiteY32" fmla="*/ 199634 h 1154914"/>
              <a:gd name="connsiteX33" fmla="*/ 8552461 w 11130335"/>
              <a:gd name="connsiteY33" fmla="*/ 247629 h 1154914"/>
              <a:gd name="connsiteX34" fmla="*/ 7879239 w 11130335"/>
              <a:gd name="connsiteY34" fmla="*/ 632526 h 1154914"/>
              <a:gd name="connsiteX35" fmla="*/ 7105774 w 11130335"/>
              <a:gd name="connsiteY35" fmla="*/ 1087758 h 1154914"/>
              <a:gd name="connsiteX36" fmla="*/ 6726085 w 11130335"/>
              <a:gd name="connsiteY36" fmla="*/ 1153865 h 1154914"/>
              <a:gd name="connsiteX37" fmla="*/ 6659801 w 11130335"/>
              <a:gd name="connsiteY37" fmla="*/ 1154871 h 1154914"/>
              <a:gd name="connsiteX38" fmla="*/ 6659587 w 11130335"/>
              <a:gd name="connsiteY38" fmla="*/ 1154914 h 1154914"/>
              <a:gd name="connsiteX39" fmla="*/ 6658266 w 11130335"/>
              <a:gd name="connsiteY39" fmla="*/ 1154894 h 1154914"/>
              <a:gd name="connsiteX40" fmla="*/ 6656944 w 11130335"/>
              <a:gd name="connsiteY40" fmla="*/ 1154914 h 1154914"/>
              <a:gd name="connsiteX41" fmla="*/ 6656729 w 11130335"/>
              <a:gd name="connsiteY41" fmla="*/ 1154871 h 1154914"/>
              <a:gd name="connsiteX42" fmla="*/ 6590427 w 11130335"/>
              <a:gd name="connsiteY42" fmla="*/ 1153865 h 1154914"/>
              <a:gd name="connsiteX43" fmla="*/ 6210757 w 11130335"/>
              <a:gd name="connsiteY43" fmla="*/ 1087758 h 1154914"/>
              <a:gd name="connsiteX44" fmla="*/ 5436755 w 11130335"/>
              <a:gd name="connsiteY44" fmla="*/ 632526 h 1154914"/>
              <a:gd name="connsiteX45" fmla="*/ 4764070 w 11130335"/>
              <a:gd name="connsiteY45" fmla="*/ 247629 h 1154914"/>
              <a:gd name="connsiteX46" fmla="*/ 4480087 w 11130335"/>
              <a:gd name="connsiteY46" fmla="*/ 199634 h 1154914"/>
              <a:gd name="connsiteX47" fmla="*/ 4475655 w 11130335"/>
              <a:gd name="connsiteY47" fmla="*/ 199679 h 1154914"/>
              <a:gd name="connsiteX48" fmla="*/ 4475303 w 11130335"/>
              <a:gd name="connsiteY48" fmla="*/ 199689 h 1154914"/>
              <a:gd name="connsiteX49" fmla="*/ 4474670 w 11130335"/>
              <a:gd name="connsiteY49" fmla="*/ 199813 h 1154914"/>
              <a:gd name="connsiteX50" fmla="*/ 4472709 w 11130335"/>
              <a:gd name="connsiteY50" fmla="*/ 199759 h 1154914"/>
              <a:gd name="connsiteX51" fmla="*/ 4470730 w 11130335"/>
              <a:gd name="connsiteY51" fmla="*/ 199813 h 1154914"/>
              <a:gd name="connsiteX52" fmla="*/ 4470085 w 11130335"/>
              <a:gd name="connsiteY52" fmla="*/ 199687 h 1154914"/>
              <a:gd name="connsiteX53" fmla="*/ 4469789 w 11130335"/>
              <a:gd name="connsiteY53" fmla="*/ 199679 h 1154914"/>
              <a:gd name="connsiteX54" fmla="*/ 4465044 w 11130335"/>
              <a:gd name="connsiteY54" fmla="*/ 199634 h 1154914"/>
              <a:gd name="connsiteX55" fmla="*/ 4181419 w 11130335"/>
              <a:gd name="connsiteY55" fmla="*/ 247629 h 1154914"/>
              <a:gd name="connsiteX56" fmla="*/ 3508152 w 11130335"/>
              <a:gd name="connsiteY56" fmla="*/ 632526 h 1154914"/>
              <a:gd name="connsiteX57" fmla="*/ 2734688 w 11130335"/>
              <a:gd name="connsiteY57" fmla="*/ 1087758 h 1154914"/>
              <a:gd name="connsiteX58" fmla="*/ 2355024 w 11130335"/>
              <a:gd name="connsiteY58" fmla="*/ 1153865 h 1154914"/>
              <a:gd name="connsiteX59" fmla="*/ 2288761 w 11130335"/>
              <a:gd name="connsiteY59" fmla="*/ 1154870 h 1154914"/>
              <a:gd name="connsiteX60" fmla="*/ 2288544 w 11130335"/>
              <a:gd name="connsiteY60" fmla="*/ 1154914 h 1154914"/>
              <a:gd name="connsiteX61" fmla="*/ 2287201 w 11130335"/>
              <a:gd name="connsiteY61" fmla="*/ 1154894 h 1154914"/>
              <a:gd name="connsiteX62" fmla="*/ 2285858 w 11130335"/>
              <a:gd name="connsiteY62" fmla="*/ 1154914 h 1154914"/>
              <a:gd name="connsiteX63" fmla="*/ 2285639 w 11130335"/>
              <a:gd name="connsiteY63" fmla="*/ 1154870 h 1154914"/>
              <a:gd name="connsiteX64" fmla="*/ 2219384 w 11130335"/>
              <a:gd name="connsiteY64" fmla="*/ 1153865 h 1154914"/>
              <a:gd name="connsiteX65" fmla="*/ 1839714 w 11130335"/>
              <a:gd name="connsiteY65" fmla="*/ 1087758 h 1154914"/>
              <a:gd name="connsiteX66" fmla="*/ 1065712 w 11130335"/>
              <a:gd name="connsiteY66" fmla="*/ 632526 h 1154914"/>
              <a:gd name="connsiteX67" fmla="*/ 392982 w 11130335"/>
              <a:gd name="connsiteY67" fmla="*/ 247629 h 1154914"/>
              <a:gd name="connsiteX68" fmla="*/ 109043 w 11130335"/>
              <a:gd name="connsiteY68" fmla="*/ 199634 h 1154914"/>
              <a:gd name="connsiteX69" fmla="*/ 104611 w 11130335"/>
              <a:gd name="connsiteY69" fmla="*/ 199679 h 1154914"/>
              <a:gd name="connsiteX70" fmla="*/ 99686 w 11130335"/>
              <a:gd name="connsiteY70" fmla="*/ 199813 h 1154914"/>
              <a:gd name="connsiteX71" fmla="*/ 115 w 11130335"/>
              <a:gd name="connsiteY71" fmla="*/ 104809 h 1154914"/>
              <a:gd name="connsiteX72" fmla="*/ 95567 w 11130335"/>
              <a:gd name="connsiteY72" fmla="*/ 314 h 1154914"/>
              <a:gd name="connsiteX73" fmla="*/ 111506 w 11130335"/>
              <a:gd name="connsiteY73" fmla="*/ 0 h 1154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11130335" h="1154914">
                <a:moveTo>
                  <a:pt x="111506" y="0"/>
                </a:moveTo>
                <a:cubicBezTo>
                  <a:pt x="204630" y="0"/>
                  <a:pt x="675129" y="24311"/>
                  <a:pt x="1197383" y="482184"/>
                </a:cubicBezTo>
                <a:cubicBezTo>
                  <a:pt x="1669399" y="895908"/>
                  <a:pt x="2046328" y="947623"/>
                  <a:pt x="2224604" y="954088"/>
                </a:cubicBezTo>
                <a:lnTo>
                  <a:pt x="2286576" y="954983"/>
                </a:lnTo>
                <a:lnTo>
                  <a:pt x="2387473" y="950990"/>
                </a:lnTo>
                <a:cubicBezTo>
                  <a:pt x="2886744" y="911501"/>
                  <a:pt x="3251572" y="592153"/>
                  <a:pt x="3376526" y="482184"/>
                </a:cubicBezTo>
                <a:cubicBezTo>
                  <a:pt x="3898779" y="24311"/>
                  <a:pt x="4369726" y="0"/>
                  <a:pt x="4462492" y="0"/>
                </a:cubicBezTo>
                <a:lnTo>
                  <a:pt x="4472493" y="198"/>
                </a:lnTo>
                <a:lnTo>
                  <a:pt x="4482550" y="0"/>
                </a:lnTo>
                <a:cubicBezTo>
                  <a:pt x="4575674" y="0"/>
                  <a:pt x="5046173" y="24311"/>
                  <a:pt x="5568427" y="482184"/>
                </a:cubicBezTo>
                <a:cubicBezTo>
                  <a:pt x="6040442" y="895908"/>
                  <a:pt x="6417372" y="947623"/>
                  <a:pt x="6595648" y="954088"/>
                </a:cubicBezTo>
                <a:lnTo>
                  <a:pt x="6657651" y="954983"/>
                </a:lnTo>
                <a:lnTo>
                  <a:pt x="6758559" y="950990"/>
                </a:lnTo>
                <a:cubicBezTo>
                  <a:pt x="7257825" y="911501"/>
                  <a:pt x="7622614" y="592153"/>
                  <a:pt x="7747567" y="482184"/>
                </a:cubicBezTo>
                <a:cubicBezTo>
                  <a:pt x="8269821" y="24311"/>
                  <a:pt x="8740768" y="0"/>
                  <a:pt x="8833579" y="0"/>
                </a:cubicBezTo>
                <a:lnTo>
                  <a:pt x="8843543" y="198"/>
                </a:lnTo>
                <a:lnTo>
                  <a:pt x="8853593" y="0"/>
                </a:lnTo>
                <a:cubicBezTo>
                  <a:pt x="8946716" y="0"/>
                  <a:pt x="9417215" y="24311"/>
                  <a:pt x="9939470" y="482184"/>
                </a:cubicBezTo>
                <a:cubicBezTo>
                  <a:pt x="10478916" y="955011"/>
                  <a:pt x="10894168" y="955011"/>
                  <a:pt x="11030630" y="955011"/>
                </a:cubicBezTo>
                <a:cubicBezTo>
                  <a:pt x="11085564" y="955011"/>
                  <a:pt x="11130335" y="999782"/>
                  <a:pt x="11130335" y="1055209"/>
                </a:cubicBezTo>
                <a:cubicBezTo>
                  <a:pt x="11130335" y="1110143"/>
                  <a:pt x="11085564" y="1154914"/>
                  <a:pt x="11030630" y="1154914"/>
                </a:cubicBezTo>
                <a:cubicBezTo>
                  <a:pt x="10960832" y="1154914"/>
                  <a:pt x="10798223" y="1154914"/>
                  <a:pt x="10581800" y="1087758"/>
                </a:cubicBezTo>
                <a:cubicBezTo>
                  <a:pt x="10320069" y="1006722"/>
                  <a:pt x="10059949" y="853202"/>
                  <a:pt x="9807798" y="632526"/>
                </a:cubicBezTo>
                <a:cubicBezTo>
                  <a:pt x="9542888" y="400656"/>
                  <a:pt x="9296065" y="295086"/>
                  <a:pt x="9135113" y="247629"/>
                </a:cubicBezTo>
                <a:cubicBezTo>
                  <a:pt x="8980160" y="202141"/>
                  <a:pt x="8873650" y="199634"/>
                  <a:pt x="8851130" y="199634"/>
                </a:cubicBezTo>
                <a:cubicBezTo>
                  <a:pt x="8848354" y="199634"/>
                  <a:pt x="8846832" y="199679"/>
                  <a:pt x="8846743" y="199679"/>
                </a:cubicBezTo>
                <a:lnTo>
                  <a:pt x="8846337" y="199690"/>
                </a:lnTo>
                <a:lnTo>
                  <a:pt x="8845711" y="199813"/>
                </a:lnTo>
                <a:lnTo>
                  <a:pt x="8843782" y="199760"/>
                </a:lnTo>
                <a:lnTo>
                  <a:pt x="8841818" y="199813"/>
                </a:lnTo>
                <a:lnTo>
                  <a:pt x="8841173" y="199687"/>
                </a:lnTo>
                <a:lnTo>
                  <a:pt x="8840876" y="199679"/>
                </a:lnTo>
                <a:cubicBezTo>
                  <a:pt x="8840607" y="199679"/>
                  <a:pt x="8838996" y="199634"/>
                  <a:pt x="8836085" y="199634"/>
                </a:cubicBezTo>
                <a:cubicBezTo>
                  <a:pt x="8812849" y="199634"/>
                  <a:pt x="8706473" y="202141"/>
                  <a:pt x="8552461" y="247629"/>
                </a:cubicBezTo>
                <a:cubicBezTo>
                  <a:pt x="8391509" y="295086"/>
                  <a:pt x="8144149" y="400656"/>
                  <a:pt x="7879239" y="632526"/>
                </a:cubicBezTo>
                <a:cubicBezTo>
                  <a:pt x="7627626" y="853202"/>
                  <a:pt x="7367506" y="1006722"/>
                  <a:pt x="7105774" y="1087758"/>
                </a:cubicBezTo>
                <a:cubicBezTo>
                  <a:pt x="6943457" y="1138125"/>
                  <a:pt x="6811410" y="1150717"/>
                  <a:pt x="6726085" y="1153865"/>
                </a:cubicBezTo>
                <a:lnTo>
                  <a:pt x="6659801" y="1154871"/>
                </a:lnTo>
                <a:lnTo>
                  <a:pt x="6659587" y="1154914"/>
                </a:lnTo>
                <a:lnTo>
                  <a:pt x="6658266" y="1154894"/>
                </a:lnTo>
                <a:lnTo>
                  <a:pt x="6656944" y="1154914"/>
                </a:lnTo>
                <a:lnTo>
                  <a:pt x="6656729" y="1154871"/>
                </a:lnTo>
                <a:lnTo>
                  <a:pt x="6590427" y="1153865"/>
                </a:lnTo>
                <a:cubicBezTo>
                  <a:pt x="6505096" y="1150717"/>
                  <a:pt x="6373075" y="1138125"/>
                  <a:pt x="6210757" y="1087758"/>
                </a:cubicBezTo>
                <a:cubicBezTo>
                  <a:pt x="5949026" y="1006722"/>
                  <a:pt x="5688906" y="853202"/>
                  <a:pt x="5436755" y="632526"/>
                </a:cubicBezTo>
                <a:cubicBezTo>
                  <a:pt x="5171845" y="400656"/>
                  <a:pt x="4925022" y="295086"/>
                  <a:pt x="4764070" y="247629"/>
                </a:cubicBezTo>
                <a:cubicBezTo>
                  <a:pt x="4609118" y="202141"/>
                  <a:pt x="4502607" y="199634"/>
                  <a:pt x="4480087" y="199634"/>
                </a:cubicBezTo>
                <a:cubicBezTo>
                  <a:pt x="4477267" y="199634"/>
                  <a:pt x="4475789" y="199679"/>
                  <a:pt x="4475655" y="199679"/>
                </a:cubicBezTo>
                <a:lnTo>
                  <a:pt x="4475303" y="199689"/>
                </a:lnTo>
                <a:lnTo>
                  <a:pt x="4474670" y="199813"/>
                </a:lnTo>
                <a:lnTo>
                  <a:pt x="4472709" y="199759"/>
                </a:lnTo>
                <a:lnTo>
                  <a:pt x="4470730" y="199813"/>
                </a:lnTo>
                <a:lnTo>
                  <a:pt x="4470085" y="199687"/>
                </a:lnTo>
                <a:lnTo>
                  <a:pt x="4469789" y="199679"/>
                </a:lnTo>
                <a:cubicBezTo>
                  <a:pt x="4469566" y="199679"/>
                  <a:pt x="4467954" y="199634"/>
                  <a:pt x="4465044" y="199634"/>
                </a:cubicBezTo>
                <a:cubicBezTo>
                  <a:pt x="4441808" y="199634"/>
                  <a:pt x="4335432" y="202141"/>
                  <a:pt x="4181419" y="247629"/>
                </a:cubicBezTo>
                <a:cubicBezTo>
                  <a:pt x="4020422" y="295086"/>
                  <a:pt x="3773107" y="400656"/>
                  <a:pt x="3508152" y="632526"/>
                </a:cubicBezTo>
                <a:cubicBezTo>
                  <a:pt x="3256584" y="853202"/>
                  <a:pt x="2996419" y="1006722"/>
                  <a:pt x="2734688" y="1087758"/>
                </a:cubicBezTo>
                <a:cubicBezTo>
                  <a:pt x="2572404" y="1138125"/>
                  <a:pt x="2440365" y="1150717"/>
                  <a:pt x="2355024" y="1153865"/>
                </a:cubicBezTo>
                <a:lnTo>
                  <a:pt x="2288761" y="1154870"/>
                </a:lnTo>
                <a:lnTo>
                  <a:pt x="2288544" y="1154914"/>
                </a:lnTo>
                <a:lnTo>
                  <a:pt x="2287201" y="1154894"/>
                </a:lnTo>
                <a:lnTo>
                  <a:pt x="2285858" y="1154914"/>
                </a:lnTo>
                <a:lnTo>
                  <a:pt x="2285639" y="1154870"/>
                </a:lnTo>
                <a:lnTo>
                  <a:pt x="2219384" y="1153865"/>
                </a:lnTo>
                <a:cubicBezTo>
                  <a:pt x="2134053" y="1150717"/>
                  <a:pt x="2002032" y="1138125"/>
                  <a:pt x="1839714" y="1087758"/>
                </a:cubicBezTo>
                <a:cubicBezTo>
                  <a:pt x="1577982" y="1006722"/>
                  <a:pt x="1317862" y="853202"/>
                  <a:pt x="1065712" y="632526"/>
                </a:cubicBezTo>
                <a:cubicBezTo>
                  <a:pt x="800801" y="400656"/>
                  <a:pt x="553978" y="295086"/>
                  <a:pt x="392982" y="247629"/>
                </a:cubicBezTo>
                <a:cubicBezTo>
                  <a:pt x="238074" y="202141"/>
                  <a:pt x="131563" y="199634"/>
                  <a:pt x="109043" y="199634"/>
                </a:cubicBezTo>
                <a:cubicBezTo>
                  <a:pt x="106223" y="199634"/>
                  <a:pt x="104745" y="199679"/>
                  <a:pt x="104611" y="199679"/>
                </a:cubicBezTo>
                <a:cubicBezTo>
                  <a:pt x="102955" y="199769"/>
                  <a:pt x="101343" y="199813"/>
                  <a:pt x="99686" y="199813"/>
                </a:cubicBezTo>
                <a:cubicBezTo>
                  <a:pt x="46453" y="199813"/>
                  <a:pt x="2712" y="158042"/>
                  <a:pt x="115" y="104809"/>
                </a:cubicBezTo>
                <a:cubicBezTo>
                  <a:pt x="-2526" y="49338"/>
                  <a:pt x="40633" y="2463"/>
                  <a:pt x="95567" y="314"/>
                </a:cubicBezTo>
                <a:cubicBezTo>
                  <a:pt x="97403" y="224"/>
                  <a:pt x="102820" y="0"/>
                  <a:pt x="11150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组合 2"/>
          <p:cNvGrpSpPr/>
          <p:nvPr/>
        </p:nvGrpSpPr>
        <p:grpSpPr>
          <a:xfrm>
            <a:off x="1079343" y="1475051"/>
            <a:ext cx="10207993" cy="4351523"/>
            <a:chOff x="1079343" y="1475051"/>
            <a:chExt cx="10207993" cy="4351523"/>
          </a:xfrm>
        </p:grpSpPr>
        <p:grpSp>
          <p:nvGrpSpPr>
            <p:cNvPr id="33" name="组合 32"/>
            <p:cNvGrpSpPr/>
            <p:nvPr/>
          </p:nvGrpSpPr>
          <p:grpSpPr>
            <a:xfrm>
              <a:off x="1079343" y="1719854"/>
              <a:ext cx="3185748" cy="4106720"/>
              <a:chOff x="1079343" y="1719854"/>
              <a:chExt cx="3185748" cy="4106720"/>
            </a:xfrm>
          </p:grpSpPr>
          <p:sp>
            <p:nvSpPr>
              <p:cNvPr id="34" name="椭圆"/>
              <p:cNvSpPr/>
              <p:nvPr/>
            </p:nvSpPr>
            <p:spPr>
              <a:xfrm>
                <a:off x="2561148" y="3937980"/>
                <a:ext cx="357822" cy="358288"/>
              </a:xfrm>
              <a:custGeom>
                <a:avLst/>
                <a:gdLst/>
                <a:ahLst/>
                <a:cxnLst/>
                <a:rect l="l" t="t" r="r" b="b"/>
                <a:pathLst>
                  <a:path w="9181" h="9193" extrusionOk="0">
                    <a:moveTo>
                      <a:pt x="4585" y="1"/>
                    </a:moveTo>
                    <a:cubicBezTo>
                      <a:pt x="2049" y="1"/>
                      <a:pt x="1" y="2061"/>
                      <a:pt x="1" y="4597"/>
                    </a:cubicBezTo>
                    <a:cubicBezTo>
                      <a:pt x="1" y="7133"/>
                      <a:pt x="2049" y="9192"/>
                      <a:pt x="4585" y="9192"/>
                    </a:cubicBezTo>
                    <a:cubicBezTo>
                      <a:pt x="7121" y="9192"/>
                      <a:pt x="9180" y="7133"/>
                      <a:pt x="9180" y="4597"/>
                    </a:cubicBezTo>
                    <a:cubicBezTo>
                      <a:pt x="9180" y="2061"/>
                      <a:pt x="7121" y="1"/>
                      <a:pt x="4585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椭圆"/>
              <p:cNvSpPr/>
              <p:nvPr/>
            </p:nvSpPr>
            <p:spPr>
              <a:xfrm>
                <a:off x="2627137" y="4004430"/>
                <a:ext cx="225341" cy="225387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4931" extrusionOk="0">
                    <a:moveTo>
                      <a:pt x="2465" y="1"/>
                    </a:moveTo>
                    <a:cubicBezTo>
                      <a:pt x="1107" y="1"/>
                      <a:pt x="0" y="1108"/>
                      <a:pt x="0" y="2466"/>
                    </a:cubicBezTo>
                    <a:cubicBezTo>
                      <a:pt x="0" y="3823"/>
                      <a:pt x="1107" y="4930"/>
                      <a:pt x="2465" y="4930"/>
                    </a:cubicBezTo>
                    <a:cubicBezTo>
                      <a:pt x="3822" y="4930"/>
                      <a:pt x="4929" y="3823"/>
                      <a:pt x="4929" y="2466"/>
                    </a:cubicBezTo>
                    <a:cubicBezTo>
                      <a:pt x="4929" y="1108"/>
                      <a:pt x="3822" y="1"/>
                      <a:pt x="2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椭圆"/>
              <p:cNvSpPr/>
              <p:nvPr/>
            </p:nvSpPr>
            <p:spPr>
              <a:xfrm>
                <a:off x="1829306" y="1719854"/>
                <a:ext cx="1821513" cy="1822061"/>
              </a:xfrm>
              <a:custGeom>
                <a:avLst/>
                <a:gdLst/>
                <a:ahLst/>
                <a:cxnLst/>
                <a:rect l="l" t="t" r="r" b="b"/>
                <a:pathLst>
                  <a:path w="39851" h="39863" extrusionOk="0">
                    <a:moveTo>
                      <a:pt x="19920" y="1"/>
                    </a:moveTo>
                    <a:cubicBezTo>
                      <a:pt x="8918" y="1"/>
                      <a:pt x="0" y="8930"/>
                      <a:pt x="0" y="19932"/>
                    </a:cubicBezTo>
                    <a:cubicBezTo>
                      <a:pt x="0" y="30933"/>
                      <a:pt x="8918" y="39863"/>
                      <a:pt x="19920" y="39863"/>
                    </a:cubicBezTo>
                    <a:cubicBezTo>
                      <a:pt x="30933" y="39863"/>
                      <a:pt x="39851" y="30933"/>
                      <a:pt x="39851" y="19932"/>
                    </a:cubicBezTo>
                    <a:cubicBezTo>
                      <a:pt x="39851" y="8930"/>
                      <a:pt x="30933" y="1"/>
                      <a:pt x="199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椭圆"/>
              <p:cNvSpPr/>
              <p:nvPr/>
            </p:nvSpPr>
            <p:spPr>
              <a:xfrm>
                <a:off x="1955552" y="1846100"/>
                <a:ext cx="1569020" cy="1569570"/>
              </a:xfrm>
              <a:custGeom>
                <a:avLst/>
                <a:gdLst/>
                <a:ahLst/>
                <a:cxnLst/>
                <a:rect l="l" t="t" r="r" b="b"/>
                <a:pathLst>
                  <a:path w="34327" h="34339" extrusionOk="0">
                    <a:moveTo>
                      <a:pt x="17158" y="1"/>
                    </a:moveTo>
                    <a:cubicBezTo>
                      <a:pt x="7680" y="1"/>
                      <a:pt x="1" y="7692"/>
                      <a:pt x="1" y="17170"/>
                    </a:cubicBezTo>
                    <a:cubicBezTo>
                      <a:pt x="1" y="26647"/>
                      <a:pt x="7680" y="34338"/>
                      <a:pt x="17158" y="34338"/>
                    </a:cubicBezTo>
                    <a:cubicBezTo>
                      <a:pt x="26635" y="34338"/>
                      <a:pt x="34326" y="26647"/>
                      <a:pt x="34326" y="17170"/>
                    </a:cubicBezTo>
                    <a:cubicBezTo>
                      <a:pt x="34326" y="7692"/>
                      <a:pt x="26635" y="1"/>
                      <a:pt x="171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ym typeface="Fira Sans Extra Condensed"/>
                </a:endParaRPr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2030574" y="1921397"/>
                <a:ext cx="1418976" cy="1418976"/>
              </a:xfrm>
              <a:prstGeom prst="ellipse">
                <a:avLst/>
              </a:prstGeom>
              <a:blipFill dpi="0" rotWithShape="1">
                <a:blip r:embed="rId2" cstate="print"/>
                <a:srcRect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9" name="组合 38"/>
              <p:cNvGrpSpPr/>
              <p:nvPr/>
            </p:nvGrpSpPr>
            <p:grpSpPr>
              <a:xfrm>
                <a:off x="1079343" y="4594127"/>
                <a:ext cx="3185748" cy="1232447"/>
                <a:chOff x="1079343" y="4594127"/>
                <a:chExt cx="3185748" cy="1232447"/>
              </a:xfrm>
            </p:grpSpPr>
            <p:sp>
              <p:nvSpPr>
                <p:cNvPr id="40" name="矩形 39"/>
                <p:cNvSpPr/>
                <p:nvPr/>
              </p:nvSpPr>
              <p:spPr>
                <a:xfrm>
                  <a:off x="1079343" y="5012184"/>
                  <a:ext cx="3185748" cy="814390"/>
                </a:xfrm>
                <a:prstGeom prst="rect">
                  <a:avLst/>
                </a:prstGeom>
              </p:spPr>
              <p:txBody>
                <a:bodyPr wrap="square" lIns="0" tIns="0" rIns="0" bIns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>
                      <a:srgbClr val="1B3868"/>
                    </a:buClr>
                  </a:pPr>
                  <a:r>
                    <a:rPr lang="en-US" altLang="zh-CN" sz="1400" dirty="0">
                      <a:latin typeface="+mn-ea"/>
                    </a:rPr>
                    <a:t>Lorem ipsum dolor sit </a:t>
                  </a:r>
                  <a:r>
                    <a:rPr lang="en-US" altLang="zh-CN" sz="1400" dirty="0" err="1">
                      <a:latin typeface="+mn-ea"/>
                    </a:rPr>
                    <a:t>amet</a:t>
                  </a:r>
                  <a:r>
                    <a:rPr lang="en-US" altLang="zh-CN" sz="1400" dirty="0">
                      <a:latin typeface="+mn-ea"/>
                    </a:rPr>
                    <a:t>, </a:t>
                  </a:r>
                  <a:r>
                    <a:rPr lang="en-US" altLang="zh-CN" sz="1400" dirty="0" err="1">
                      <a:latin typeface="+mn-ea"/>
                    </a:rPr>
                    <a:t>consectetuer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adipiscing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elit</a:t>
                  </a:r>
                  <a:r>
                    <a:rPr lang="en-US" altLang="zh-CN" sz="1400" dirty="0">
                      <a:latin typeface="+mn-ea"/>
                    </a:rPr>
                    <a:t>. Maecenas </a:t>
                  </a:r>
                  <a:r>
                    <a:rPr lang="en-US" altLang="zh-CN" sz="1400" dirty="0" err="1">
                      <a:latin typeface="+mn-ea"/>
                    </a:rPr>
                    <a:t>porttitor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congue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massa</a:t>
                  </a:r>
                  <a:endParaRPr lang="en-US" altLang="zh-CN" sz="1400" dirty="0">
                    <a:latin typeface="+mn-ea"/>
                  </a:endParaRPr>
                </a:p>
              </p:txBody>
            </p:sp>
            <p:sp>
              <p:nvSpPr>
                <p:cNvPr id="41" name="文本框 40"/>
                <p:cNvSpPr txBox="1"/>
                <p:nvPr/>
              </p:nvSpPr>
              <p:spPr>
                <a:xfrm>
                  <a:off x="1102496" y="4594127"/>
                  <a:ext cx="3139440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zh-CN" altLang="en-US" sz="2400" b="1" spc="100" dirty="0">
                      <a:latin typeface="+mj-ea"/>
                      <a:ea typeface="+mj-ea"/>
                    </a:rPr>
                    <a:t>输入标题</a:t>
                  </a:r>
                </a:p>
              </p:txBody>
            </p:sp>
          </p:grpSp>
        </p:grpSp>
        <p:grpSp>
          <p:nvGrpSpPr>
            <p:cNvPr id="42" name="组合 41"/>
            <p:cNvGrpSpPr/>
            <p:nvPr/>
          </p:nvGrpSpPr>
          <p:grpSpPr>
            <a:xfrm>
              <a:off x="5620839" y="1719854"/>
              <a:ext cx="3185748" cy="4106720"/>
              <a:chOff x="5620839" y="1719854"/>
              <a:chExt cx="3185748" cy="4106720"/>
            </a:xfrm>
          </p:grpSpPr>
          <p:sp>
            <p:nvSpPr>
              <p:cNvPr id="43" name="椭圆"/>
              <p:cNvSpPr/>
              <p:nvPr/>
            </p:nvSpPr>
            <p:spPr>
              <a:xfrm>
                <a:off x="7034606" y="3937980"/>
                <a:ext cx="358250" cy="358288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9193" extrusionOk="0">
                    <a:moveTo>
                      <a:pt x="4596" y="1"/>
                    </a:moveTo>
                    <a:cubicBezTo>
                      <a:pt x="2060" y="1"/>
                      <a:pt x="0" y="2061"/>
                      <a:pt x="0" y="4597"/>
                    </a:cubicBezTo>
                    <a:cubicBezTo>
                      <a:pt x="0" y="7133"/>
                      <a:pt x="2060" y="9192"/>
                      <a:pt x="4596" y="9192"/>
                    </a:cubicBezTo>
                    <a:cubicBezTo>
                      <a:pt x="7132" y="9192"/>
                      <a:pt x="9192" y="7133"/>
                      <a:pt x="9192" y="4597"/>
                    </a:cubicBezTo>
                    <a:cubicBezTo>
                      <a:pt x="9192" y="2061"/>
                      <a:pt x="7132" y="1"/>
                      <a:pt x="4596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椭圆"/>
              <p:cNvSpPr/>
              <p:nvPr/>
            </p:nvSpPr>
            <p:spPr>
              <a:xfrm>
                <a:off x="7101061" y="4004430"/>
                <a:ext cx="225341" cy="225387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4931" extrusionOk="0">
                    <a:moveTo>
                      <a:pt x="2465" y="1"/>
                    </a:moveTo>
                    <a:cubicBezTo>
                      <a:pt x="1108" y="1"/>
                      <a:pt x="0" y="1108"/>
                      <a:pt x="0" y="2466"/>
                    </a:cubicBezTo>
                    <a:cubicBezTo>
                      <a:pt x="0" y="3823"/>
                      <a:pt x="1108" y="4930"/>
                      <a:pt x="2465" y="4930"/>
                    </a:cubicBezTo>
                    <a:cubicBezTo>
                      <a:pt x="3822" y="4930"/>
                      <a:pt x="4929" y="3823"/>
                      <a:pt x="4929" y="2466"/>
                    </a:cubicBezTo>
                    <a:cubicBezTo>
                      <a:pt x="4929" y="1108"/>
                      <a:pt x="3822" y="1"/>
                      <a:pt x="2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椭圆"/>
              <p:cNvSpPr/>
              <p:nvPr/>
            </p:nvSpPr>
            <p:spPr>
              <a:xfrm>
                <a:off x="6302683" y="1719854"/>
                <a:ext cx="1822060" cy="1822060"/>
              </a:xfrm>
              <a:custGeom>
                <a:avLst/>
                <a:gdLst/>
                <a:ahLst/>
                <a:cxnLst/>
                <a:rect l="l" t="t" r="r" b="b"/>
                <a:pathLst>
                  <a:path w="39863" h="39863" extrusionOk="0">
                    <a:moveTo>
                      <a:pt x="19932" y="1"/>
                    </a:moveTo>
                    <a:cubicBezTo>
                      <a:pt x="8931" y="1"/>
                      <a:pt x="1" y="8930"/>
                      <a:pt x="1" y="19932"/>
                    </a:cubicBezTo>
                    <a:cubicBezTo>
                      <a:pt x="1" y="30933"/>
                      <a:pt x="8931" y="39863"/>
                      <a:pt x="19932" y="39863"/>
                    </a:cubicBezTo>
                    <a:cubicBezTo>
                      <a:pt x="30933" y="39863"/>
                      <a:pt x="39863" y="30933"/>
                      <a:pt x="39863" y="19932"/>
                    </a:cubicBezTo>
                    <a:cubicBezTo>
                      <a:pt x="39863" y="8930"/>
                      <a:pt x="30933" y="1"/>
                      <a:pt x="199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椭圆"/>
              <p:cNvSpPr/>
              <p:nvPr/>
            </p:nvSpPr>
            <p:spPr>
              <a:xfrm>
                <a:off x="6428973" y="1846100"/>
                <a:ext cx="1569523" cy="1569569"/>
              </a:xfrm>
              <a:custGeom>
                <a:avLst/>
                <a:gdLst/>
                <a:ahLst/>
                <a:cxnLst/>
                <a:rect l="l" t="t" r="r" b="b"/>
                <a:pathLst>
                  <a:path w="34338" h="34339" extrusionOk="0">
                    <a:moveTo>
                      <a:pt x="17169" y="1"/>
                    </a:moveTo>
                    <a:cubicBezTo>
                      <a:pt x="7692" y="1"/>
                      <a:pt x="0" y="7692"/>
                      <a:pt x="0" y="17170"/>
                    </a:cubicBezTo>
                    <a:cubicBezTo>
                      <a:pt x="0" y="26647"/>
                      <a:pt x="7692" y="34338"/>
                      <a:pt x="17169" y="34338"/>
                    </a:cubicBezTo>
                    <a:cubicBezTo>
                      <a:pt x="26646" y="34338"/>
                      <a:pt x="34338" y="26647"/>
                      <a:pt x="34338" y="17170"/>
                    </a:cubicBezTo>
                    <a:cubicBezTo>
                      <a:pt x="34338" y="7692"/>
                      <a:pt x="26646" y="1"/>
                      <a:pt x="1716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ym typeface="Fira Sans Extra Condensed"/>
                </a:endParaRPr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6504019" y="1921170"/>
                <a:ext cx="1419432" cy="1419430"/>
              </a:xfrm>
              <a:prstGeom prst="ellipse">
                <a:avLst/>
              </a:prstGeom>
              <a:blipFill dpi="0" rotWithShape="1">
                <a:blip r:embed="rId3" cstate="print"/>
                <a:srcRect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48" name="组合 47"/>
              <p:cNvGrpSpPr/>
              <p:nvPr/>
            </p:nvGrpSpPr>
            <p:grpSpPr>
              <a:xfrm>
                <a:off x="5620839" y="4594127"/>
                <a:ext cx="3185748" cy="1232447"/>
                <a:chOff x="1079343" y="4594127"/>
                <a:chExt cx="3185748" cy="1232447"/>
              </a:xfrm>
            </p:grpSpPr>
            <p:sp>
              <p:nvSpPr>
                <p:cNvPr id="49" name="矩形 48"/>
                <p:cNvSpPr/>
                <p:nvPr/>
              </p:nvSpPr>
              <p:spPr>
                <a:xfrm>
                  <a:off x="1079343" y="5012184"/>
                  <a:ext cx="3185748" cy="814390"/>
                </a:xfrm>
                <a:prstGeom prst="rect">
                  <a:avLst/>
                </a:prstGeom>
              </p:spPr>
              <p:txBody>
                <a:bodyPr wrap="square" lIns="0" tIns="0" rIns="0" bIns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>
                      <a:srgbClr val="1B3868"/>
                    </a:buClr>
                  </a:pPr>
                  <a:r>
                    <a:rPr lang="en-US" altLang="zh-CN" sz="1400" dirty="0">
                      <a:latin typeface="+mn-ea"/>
                    </a:rPr>
                    <a:t>Lorem ipsum dolor sit </a:t>
                  </a:r>
                  <a:r>
                    <a:rPr lang="en-US" altLang="zh-CN" sz="1400" dirty="0" err="1">
                      <a:latin typeface="+mn-ea"/>
                    </a:rPr>
                    <a:t>amet</a:t>
                  </a:r>
                  <a:r>
                    <a:rPr lang="en-US" altLang="zh-CN" sz="1400" dirty="0">
                      <a:latin typeface="+mn-ea"/>
                    </a:rPr>
                    <a:t>, </a:t>
                  </a:r>
                  <a:r>
                    <a:rPr lang="en-US" altLang="zh-CN" sz="1400" dirty="0" err="1">
                      <a:latin typeface="+mn-ea"/>
                    </a:rPr>
                    <a:t>consectetuer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adipiscing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elit</a:t>
                  </a:r>
                  <a:r>
                    <a:rPr lang="en-US" altLang="zh-CN" sz="1400" dirty="0">
                      <a:latin typeface="+mn-ea"/>
                    </a:rPr>
                    <a:t>. Maecenas </a:t>
                  </a:r>
                  <a:r>
                    <a:rPr lang="en-US" altLang="zh-CN" sz="1400" dirty="0" err="1">
                      <a:latin typeface="+mn-ea"/>
                    </a:rPr>
                    <a:t>porttitor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congue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massa</a:t>
                  </a:r>
                  <a:endParaRPr lang="en-US" altLang="zh-CN" sz="1400" dirty="0">
                    <a:latin typeface="+mn-ea"/>
                  </a:endParaRPr>
                </a:p>
              </p:txBody>
            </p:sp>
            <p:sp>
              <p:nvSpPr>
                <p:cNvPr id="50" name="文本框 49"/>
                <p:cNvSpPr txBox="1"/>
                <p:nvPr/>
              </p:nvSpPr>
              <p:spPr>
                <a:xfrm>
                  <a:off x="1102496" y="4594127"/>
                  <a:ext cx="3139440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zh-CN" altLang="en-US" sz="2400" b="1" spc="100" dirty="0">
                      <a:latin typeface="+mj-ea"/>
                      <a:ea typeface="+mj-ea"/>
                    </a:rPr>
                    <a:t>输入标题</a:t>
                  </a:r>
                </a:p>
              </p:txBody>
            </p:sp>
          </p:grpSp>
        </p:grpSp>
        <p:grpSp>
          <p:nvGrpSpPr>
            <p:cNvPr id="51" name="组合 50"/>
            <p:cNvGrpSpPr/>
            <p:nvPr/>
          </p:nvGrpSpPr>
          <p:grpSpPr>
            <a:xfrm>
              <a:off x="8147896" y="1605103"/>
              <a:ext cx="3139440" cy="3938958"/>
              <a:chOff x="8147896" y="1605103"/>
              <a:chExt cx="3139440" cy="3938958"/>
            </a:xfrm>
          </p:grpSpPr>
          <p:sp>
            <p:nvSpPr>
              <p:cNvPr id="52" name="椭圆"/>
              <p:cNvSpPr/>
              <p:nvPr/>
            </p:nvSpPr>
            <p:spPr>
              <a:xfrm>
                <a:off x="9274016" y="2967644"/>
                <a:ext cx="358250" cy="358288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9193" extrusionOk="0">
                    <a:moveTo>
                      <a:pt x="4596" y="1"/>
                    </a:moveTo>
                    <a:cubicBezTo>
                      <a:pt x="2060" y="1"/>
                      <a:pt x="0" y="2061"/>
                      <a:pt x="0" y="4597"/>
                    </a:cubicBezTo>
                    <a:cubicBezTo>
                      <a:pt x="0" y="7133"/>
                      <a:pt x="2060" y="9193"/>
                      <a:pt x="4596" y="9193"/>
                    </a:cubicBezTo>
                    <a:cubicBezTo>
                      <a:pt x="7132" y="9193"/>
                      <a:pt x="9192" y="7133"/>
                      <a:pt x="9192" y="4597"/>
                    </a:cubicBezTo>
                    <a:cubicBezTo>
                      <a:pt x="9192" y="2061"/>
                      <a:pt x="7132" y="1"/>
                      <a:pt x="4596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椭圆"/>
              <p:cNvSpPr/>
              <p:nvPr/>
            </p:nvSpPr>
            <p:spPr>
              <a:xfrm>
                <a:off x="9340470" y="3034141"/>
                <a:ext cx="225341" cy="225341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4930" extrusionOk="0">
                    <a:moveTo>
                      <a:pt x="2465" y="0"/>
                    </a:moveTo>
                    <a:cubicBezTo>
                      <a:pt x="1108" y="0"/>
                      <a:pt x="1" y="1107"/>
                      <a:pt x="1" y="2465"/>
                    </a:cubicBezTo>
                    <a:cubicBezTo>
                      <a:pt x="1" y="3822"/>
                      <a:pt x="1108" y="4929"/>
                      <a:pt x="2465" y="4929"/>
                    </a:cubicBezTo>
                    <a:cubicBezTo>
                      <a:pt x="3822" y="4929"/>
                      <a:pt x="4930" y="3822"/>
                      <a:pt x="4930" y="2465"/>
                    </a:cubicBezTo>
                    <a:cubicBezTo>
                      <a:pt x="4930" y="1107"/>
                      <a:pt x="3822" y="0"/>
                      <a:pt x="24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椭圆"/>
              <p:cNvSpPr/>
              <p:nvPr/>
            </p:nvSpPr>
            <p:spPr>
              <a:xfrm>
                <a:off x="8542137" y="3722000"/>
                <a:ext cx="1821513" cy="1822061"/>
              </a:xfrm>
              <a:custGeom>
                <a:avLst/>
                <a:gdLst/>
                <a:ahLst/>
                <a:cxnLst/>
                <a:rect l="l" t="t" r="r" b="b"/>
                <a:pathLst>
                  <a:path w="39851" h="39863" extrusionOk="0">
                    <a:moveTo>
                      <a:pt x="19931" y="1"/>
                    </a:moveTo>
                    <a:cubicBezTo>
                      <a:pt x="8918" y="1"/>
                      <a:pt x="0" y="8930"/>
                      <a:pt x="0" y="19932"/>
                    </a:cubicBezTo>
                    <a:cubicBezTo>
                      <a:pt x="0" y="30933"/>
                      <a:pt x="8918" y="39863"/>
                      <a:pt x="19931" y="39863"/>
                    </a:cubicBezTo>
                    <a:cubicBezTo>
                      <a:pt x="30932" y="39863"/>
                      <a:pt x="39850" y="30933"/>
                      <a:pt x="39850" y="19932"/>
                    </a:cubicBezTo>
                    <a:cubicBezTo>
                      <a:pt x="39850" y="8930"/>
                      <a:pt x="30932" y="1"/>
                      <a:pt x="199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椭圆"/>
              <p:cNvSpPr/>
              <p:nvPr/>
            </p:nvSpPr>
            <p:spPr>
              <a:xfrm>
                <a:off x="8668381" y="3848246"/>
                <a:ext cx="1568976" cy="1569570"/>
              </a:xfrm>
              <a:custGeom>
                <a:avLst/>
                <a:gdLst/>
                <a:ahLst/>
                <a:cxnLst/>
                <a:rect l="l" t="t" r="r" b="b"/>
                <a:pathLst>
                  <a:path w="34326" h="34339" extrusionOk="0">
                    <a:moveTo>
                      <a:pt x="17169" y="1"/>
                    </a:moveTo>
                    <a:cubicBezTo>
                      <a:pt x="7692" y="1"/>
                      <a:pt x="0" y="7692"/>
                      <a:pt x="0" y="17170"/>
                    </a:cubicBezTo>
                    <a:cubicBezTo>
                      <a:pt x="0" y="26647"/>
                      <a:pt x="7692" y="34338"/>
                      <a:pt x="17169" y="34338"/>
                    </a:cubicBezTo>
                    <a:cubicBezTo>
                      <a:pt x="26646" y="34338"/>
                      <a:pt x="34326" y="26647"/>
                      <a:pt x="34326" y="17170"/>
                    </a:cubicBezTo>
                    <a:cubicBezTo>
                      <a:pt x="34326" y="7692"/>
                      <a:pt x="26646" y="1"/>
                      <a:pt x="1716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 panose="020B0604020202020204"/>
                  <a:buNone/>
                </a:pPr>
                <a:endParaRPr>
                  <a:sym typeface="Fira Sans Extra Condensed"/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8743401" y="3923563"/>
                <a:ext cx="1418936" cy="1418936"/>
              </a:xfrm>
              <a:prstGeom prst="ellipse">
                <a:avLst/>
              </a:prstGeom>
              <a:blipFill dpi="0" rotWithShape="1">
                <a:blip r:embed="rId4" cstate="print"/>
                <a:srcRect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8147896" y="1605103"/>
                <a:ext cx="3139440" cy="1232447"/>
                <a:chOff x="1102496" y="4594127"/>
                <a:chExt cx="3139440" cy="1232447"/>
              </a:xfrm>
            </p:grpSpPr>
            <p:sp>
              <p:nvSpPr>
                <p:cNvPr id="58" name="矩形 57"/>
                <p:cNvSpPr/>
                <p:nvPr/>
              </p:nvSpPr>
              <p:spPr>
                <a:xfrm>
                  <a:off x="1231839" y="5012184"/>
                  <a:ext cx="2880756" cy="814390"/>
                </a:xfrm>
                <a:prstGeom prst="rect">
                  <a:avLst/>
                </a:prstGeom>
              </p:spPr>
              <p:txBody>
                <a:bodyPr wrap="square" lIns="0" tIns="0" rIns="0" bIns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>
                      <a:srgbClr val="1B3868"/>
                    </a:buClr>
                  </a:pPr>
                  <a:r>
                    <a:rPr lang="en-US" altLang="zh-CN" sz="1400" dirty="0">
                      <a:latin typeface="+mn-ea"/>
                    </a:rPr>
                    <a:t>Lorem ipsum dolor sit </a:t>
                  </a:r>
                  <a:r>
                    <a:rPr lang="en-US" altLang="zh-CN" sz="1400" dirty="0" err="1">
                      <a:latin typeface="+mn-ea"/>
                    </a:rPr>
                    <a:t>amet</a:t>
                  </a:r>
                  <a:r>
                    <a:rPr lang="en-US" altLang="zh-CN" sz="1400" dirty="0">
                      <a:latin typeface="+mn-ea"/>
                    </a:rPr>
                    <a:t>, </a:t>
                  </a:r>
                  <a:r>
                    <a:rPr lang="en-US" altLang="zh-CN" sz="1400" dirty="0" err="1">
                      <a:latin typeface="+mn-ea"/>
                    </a:rPr>
                    <a:t>consectetuer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adipiscing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elit</a:t>
                  </a:r>
                  <a:r>
                    <a:rPr lang="en-US" altLang="zh-CN" sz="1400" dirty="0">
                      <a:latin typeface="+mn-ea"/>
                    </a:rPr>
                    <a:t>. Maecenas </a:t>
                  </a:r>
                  <a:r>
                    <a:rPr lang="en-US" altLang="zh-CN" sz="1400" dirty="0" err="1">
                      <a:latin typeface="+mn-ea"/>
                    </a:rPr>
                    <a:t>porttitor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congue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massa</a:t>
                  </a:r>
                  <a:endParaRPr lang="en-US" altLang="zh-CN" sz="1400" dirty="0">
                    <a:latin typeface="+mn-ea"/>
                  </a:endParaRPr>
                </a:p>
              </p:txBody>
            </p:sp>
            <p:sp>
              <p:nvSpPr>
                <p:cNvPr id="59" name="文本框 58"/>
                <p:cNvSpPr txBox="1"/>
                <p:nvPr/>
              </p:nvSpPr>
              <p:spPr>
                <a:xfrm>
                  <a:off x="1102496" y="4594127"/>
                  <a:ext cx="3139440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zh-CN" altLang="en-US" sz="2400" b="1" spc="100" dirty="0">
                      <a:latin typeface="+mj-ea"/>
                      <a:ea typeface="+mj-ea"/>
                    </a:rPr>
                    <a:t>输入标题</a:t>
                  </a:r>
                </a:p>
              </p:txBody>
            </p:sp>
          </p:grpSp>
        </p:grpSp>
        <p:grpSp>
          <p:nvGrpSpPr>
            <p:cNvPr id="60" name="组合 59"/>
            <p:cNvGrpSpPr/>
            <p:nvPr/>
          </p:nvGrpSpPr>
          <p:grpSpPr>
            <a:xfrm>
              <a:off x="3404601" y="1475051"/>
              <a:ext cx="3139440" cy="4069010"/>
              <a:chOff x="3404601" y="1475051"/>
              <a:chExt cx="3139440" cy="4069010"/>
            </a:xfrm>
          </p:grpSpPr>
          <p:sp>
            <p:nvSpPr>
              <p:cNvPr id="61" name="椭圆"/>
              <p:cNvSpPr/>
              <p:nvPr/>
            </p:nvSpPr>
            <p:spPr>
              <a:xfrm>
                <a:off x="4795665" y="2967644"/>
                <a:ext cx="357822" cy="358288"/>
              </a:xfrm>
              <a:custGeom>
                <a:avLst/>
                <a:gdLst/>
                <a:ahLst/>
                <a:cxnLst/>
                <a:rect l="l" t="t" r="r" b="b"/>
                <a:pathLst>
                  <a:path w="9181" h="9193" extrusionOk="0">
                    <a:moveTo>
                      <a:pt x="4585" y="1"/>
                    </a:moveTo>
                    <a:cubicBezTo>
                      <a:pt x="2049" y="1"/>
                      <a:pt x="1" y="2061"/>
                      <a:pt x="1" y="4597"/>
                    </a:cubicBezTo>
                    <a:cubicBezTo>
                      <a:pt x="1" y="7133"/>
                      <a:pt x="2049" y="9193"/>
                      <a:pt x="4585" y="9193"/>
                    </a:cubicBezTo>
                    <a:cubicBezTo>
                      <a:pt x="7121" y="9193"/>
                      <a:pt x="9180" y="7133"/>
                      <a:pt x="9180" y="4597"/>
                    </a:cubicBezTo>
                    <a:cubicBezTo>
                      <a:pt x="9180" y="2061"/>
                      <a:pt x="7121" y="1"/>
                      <a:pt x="4585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椭圆"/>
              <p:cNvSpPr/>
              <p:nvPr/>
            </p:nvSpPr>
            <p:spPr>
              <a:xfrm>
                <a:off x="4861652" y="3034142"/>
                <a:ext cx="225341" cy="225341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4930" extrusionOk="0">
                    <a:moveTo>
                      <a:pt x="2465" y="0"/>
                    </a:moveTo>
                    <a:cubicBezTo>
                      <a:pt x="1107" y="0"/>
                      <a:pt x="0" y="1107"/>
                      <a:pt x="0" y="2465"/>
                    </a:cubicBezTo>
                    <a:cubicBezTo>
                      <a:pt x="0" y="3822"/>
                      <a:pt x="1107" y="4929"/>
                      <a:pt x="2465" y="4929"/>
                    </a:cubicBezTo>
                    <a:cubicBezTo>
                      <a:pt x="3822" y="4929"/>
                      <a:pt x="4929" y="3822"/>
                      <a:pt x="4929" y="2465"/>
                    </a:cubicBezTo>
                    <a:cubicBezTo>
                      <a:pt x="4929" y="1107"/>
                      <a:pt x="3822" y="0"/>
                      <a:pt x="24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椭圆"/>
              <p:cNvSpPr/>
              <p:nvPr/>
            </p:nvSpPr>
            <p:spPr>
              <a:xfrm>
                <a:off x="4063823" y="3722001"/>
                <a:ext cx="1821513" cy="1822060"/>
              </a:xfrm>
              <a:custGeom>
                <a:avLst/>
                <a:gdLst/>
                <a:ahLst/>
                <a:cxnLst/>
                <a:rect l="l" t="t" r="r" b="b"/>
                <a:pathLst>
                  <a:path w="39851" h="39863" extrusionOk="0">
                    <a:moveTo>
                      <a:pt x="19920" y="1"/>
                    </a:moveTo>
                    <a:cubicBezTo>
                      <a:pt x="8918" y="1"/>
                      <a:pt x="1" y="8930"/>
                      <a:pt x="1" y="19932"/>
                    </a:cubicBezTo>
                    <a:cubicBezTo>
                      <a:pt x="1" y="30933"/>
                      <a:pt x="8918" y="39863"/>
                      <a:pt x="19920" y="39863"/>
                    </a:cubicBezTo>
                    <a:cubicBezTo>
                      <a:pt x="30933" y="39863"/>
                      <a:pt x="39851" y="30933"/>
                      <a:pt x="39851" y="19932"/>
                    </a:cubicBezTo>
                    <a:cubicBezTo>
                      <a:pt x="39851" y="8930"/>
                      <a:pt x="30933" y="1"/>
                      <a:pt x="199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椭圆"/>
              <p:cNvSpPr/>
              <p:nvPr/>
            </p:nvSpPr>
            <p:spPr>
              <a:xfrm>
                <a:off x="4190069" y="3848246"/>
                <a:ext cx="1569020" cy="1569569"/>
              </a:xfrm>
              <a:custGeom>
                <a:avLst/>
                <a:gdLst/>
                <a:ahLst/>
                <a:cxnLst/>
                <a:rect l="l" t="t" r="r" b="b"/>
                <a:pathLst>
                  <a:path w="34327" h="34339" extrusionOk="0">
                    <a:moveTo>
                      <a:pt x="17158" y="1"/>
                    </a:moveTo>
                    <a:cubicBezTo>
                      <a:pt x="7680" y="1"/>
                      <a:pt x="1" y="7692"/>
                      <a:pt x="1" y="17170"/>
                    </a:cubicBezTo>
                    <a:cubicBezTo>
                      <a:pt x="1" y="26647"/>
                      <a:pt x="7680" y="34338"/>
                      <a:pt x="17158" y="34338"/>
                    </a:cubicBezTo>
                    <a:cubicBezTo>
                      <a:pt x="26635" y="34338"/>
                      <a:pt x="34326" y="26647"/>
                      <a:pt x="34326" y="17170"/>
                    </a:cubicBezTo>
                    <a:cubicBezTo>
                      <a:pt x="34326" y="7692"/>
                      <a:pt x="26635" y="1"/>
                      <a:pt x="171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ym typeface="Fira Sans Extra Condensed"/>
                </a:endParaRPr>
              </a:p>
            </p:txBody>
          </p:sp>
          <p:sp>
            <p:nvSpPr>
              <p:cNvPr id="65" name="椭圆 64"/>
              <p:cNvSpPr/>
              <p:nvPr/>
            </p:nvSpPr>
            <p:spPr>
              <a:xfrm>
                <a:off x="4265091" y="3923543"/>
                <a:ext cx="1418976" cy="1418976"/>
              </a:xfrm>
              <a:prstGeom prst="ellipse">
                <a:avLst/>
              </a:prstGeom>
              <a:blipFill dpi="0" rotWithShape="1">
                <a:blip r:embed="rId5" cstate="print"/>
                <a:srcRect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6" name="组合 65"/>
              <p:cNvGrpSpPr/>
              <p:nvPr/>
            </p:nvGrpSpPr>
            <p:grpSpPr>
              <a:xfrm>
                <a:off x="3404601" y="1475051"/>
                <a:ext cx="3139440" cy="1232447"/>
                <a:chOff x="1102496" y="4594127"/>
                <a:chExt cx="3139440" cy="1232447"/>
              </a:xfrm>
            </p:grpSpPr>
            <p:sp>
              <p:nvSpPr>
                <p:cNvPr id="67" name="矩形 66"/>
                <p:cNvSpPr/>
                <p:nvPr/>
              </p:nvSpPr>
              <p:spPr>
                <a:xfrm>
                  <a:off x="1217566" y="5012184"/>
                  <a:ext cx="2909302" cy="814390"/>
                </a:xfrm>
                <a:prstGeom prst="rect">
                  <a:avLst/>
                </a:prstGeom>
              </p:spPr>
              <p:txBody>
                <a:bodyPr wrap="square" lIns="0" tIns="0" rIns="0" bIns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>
                      <a:srgbClr val="1B3868"/>
                    </a:buClr>
                  </a:pPr>
                  <a:r>
                    <a:rPr lang="en-US" altLang="zh-CN" sz="1400" dirty="0">
                      <a:latin typeface="+mn-ea"/>
                    </a:rPr>
                    <a:t>Lorem ipsum dolor sit </a:t>
                  </a:r>
                  <a:r>
                    <a:rPr lang="en-US" altLang="zh-CN" sz="1400" dirty="0" err="1">
                      <a:latin typeface="+mn-ea"/>
                    </a:rPr>
                    <a:t>amet</a:t>
                  </a:r>
                  <a:r>
                    <a:rPr lang="en-US" altLang="zh-CN" sz="1400" dirty="0">
                      <a:latin typeface="+mn-ea"/>
                    </a:rPr>
                    <a:t>, </a:t>
                  </a:r>
                  <a:r>
                    <a:rPr lang="en-US" altLang="zh-CN" sz="1400" dirty="0" err="1">
                      <a:latin typeface="+mn-ea"/>
                    </a:rPr>
                    <a:t>consectetuer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adipiscing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elit</a:t>
                  </a:r>
                  <a:r>
                    <a:rPr lang="en-US" altLang="zh-CN" sz="1400" dirty="0">
                      <a:latin typeface="+mn-ea"/>
                    </a:rPr>
                    <a:t>. Maecenas </a:t>
                  </a:r>
                  <a:r>
                    <a:rPr lang="en-US" altLang="zh-CN" sz="1400" dirty="0" err="1">
                      <a:latin typeface="+mn-ea"/>
                    </a:rPr>
                    <a:t>porttitor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congue</a:t>
                  </a:r>
                  <a:r>
                    <a:rPr lang="en-US" altLang="zh-CN" sz="1400" dirty="0">
                      <a:latin typeface="+mn-ea"/>
                    </a:rPr>
                    <a:t> </a:t>
                  </a:r>
                  <a:r>
                    <a:rPr lang="en-US" altLang="zh-CN" sz="1400" dirty="0" err="1">
                      <a:latin typeface="+mn-ea"/>
                    </a:rPr>
                    <a:t>massa</a:t>
                  </a:r>
                  <a:endParaRPr lang="en-US" altLang="zh-CN" sz="1400" dirty="0">
                    <a:latin typeface="+mn-ea"/>
                  </a:endParaRPr>
                </a:p>
              </p:txBody>
            </p:sp>
            <p:sp>
              <p:nvSpPr>
                <p:cNvPr id="68" name="文本框 67"/>
                <p:cNvSpPr txBox="1"/>
                <p:nvPr/>
              </p:nvSpPr>
              <p:spPr>
                <a:xfrm>
                  <a:off x="1102496" y="4594127"/>
                  <a:ext cx="3139440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zh-CN" altLang="en-US" sz="2400" b="1" spc="100" dirty="0">
                      <a:latin typeface="+mj-ea"/>
                      <a:ea typeface="+mj-ea"/>
                    </a:rPr>
                    <a:t>输入标题</a:t>
                  </a: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j-ea"/>
              </a:rPr>
              <a:t>02.</a:t>
            </a:r>
            <a:r>
              <a:rPr lang="zh-CN" altLang="en-US" dirty="0">
                <a:latin typeface="+mj-ea"/>
              </a:rPr>
              <a:t>实践心得体会</a:t>
            </a:r>
          </a:p>
        </p:txBody>
      </p:sp>
      <p:grpSp>
        <p:nvGrpSpPr>
          <p:cNvPr id="46" name="组合 45"/>
          <p:cNvGrpSpPr/>
          <p:nvPr/>
        </p:nvGrpSpPr>
        <p:grpSpPr>
          <a:xfrm>
            <a:off x="682604" y="1819060"/>
            <a:ext cx="10826792" cy="3763560"/>
            <a:chOff x="682604" y="1559980"/>
            <a:chExt cx="10826792" cy="3763560"/>
          </a:xfrm>
        </p:grpSpPr>
        <p:grpSp>
          <p:nvGrpSpPr>
            <p:cNvPr id="47" name="组合 46"/>
            <p:cNvGrpSpPr/>
            <p:nvPr/>
          </p:nvGrpSpPr>
          <p:grpSpPr>
            <a:xfrm>
              <a:off x="682604" y="3116793"/>
              <a:ext cx="3048606" cy="2206747"/>
              <a:chOff x="711746" y="3116793"/>
              <a:chExt cx="3048606" cy="2206747"/>
            </a:xfrm>
          </p:grpSpPr>
          <p:sp>
            <p:nvSpPr>
              <p:cNvPr id="66" name="文本框 7"/>
              <p:cNvSpPr txBox="1"/>
              <p:nvPr/>
            </p:nvSpPr>
            <p:spPr>
              <a:xfrm>
                <a:off x="1231275" y="4401399"/>
                <a:ext cx="200954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accent1"/>
                    </a:solidFill>
                    <a:latin typeface="+mj-ea"/>
                    <a:ea typeface="+mj-ea"/>
                  </a:rPr>
                  <a:t>这里输入标题</a:t>
                </a: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711746" y="4696894"/>
                <a:ext cx="3048606" cy="6266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 dirty="0">
                    <a:latin typeface="+mn-ea"/>
                  </a:rPr>
                  <a:t>Lorem ipsum dolor sit </a:t>
                </a:r>
                <a:r>
                  <a:rPr lang="en-US" altLang="zh-CN" sz="1400" dirty="0" err="1">
                    <a:latin typeface="+mn-ea"/>
                  </a:rPr>
                  <a:t>amet</a:t>
                </a:r>
                <a:r>
                  <a:rPr lang="en-US" altLang="zh-CN" sz="1400" dirty="0">
                    <a:latin typeface="+mn-ea"/>
                  </a:rPr>
                  <a:t>, </a:t>
                </a:r>
                <a:r>
                  <a:rPr lang="en-US" altLang="zh-CN" sz="1400" dirty="0" err="1">
                    <a:latin typeface="+mn-ea"/>
                  </a:rPr>
                  <a:t>consectetuer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adipiscing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68" name="立方体 67"/>
              <p:cNvSpPr/>
              <p:nvPr/>
            </p:nvSpPr>
            <p:spPr>
              <a:xfrm>
                <a:off x="1728899" y="3116793"/>
                <a:ext cx="1014302" cy="1014300"/>
              </a:xfrm>
              <a:prstGeom prst="cube">
                <a:avLst>
                  <a:gd name="adj" fmla="val 13782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2627151" y="1559980"/>
              <a:ext cx="3048606" cy="2267707"/>
              <a:chOff x="3269751" y="1982939"/>
              <a:chExt cx="3048606" cy="2267707"/>
            </a:xfrm>
          </p:grpSpPr>
          <p:grpSp>
            <p:nvGrpSpPr>
              <p:cNvPr id="62" name="组合 61"/>
              <p:cNvGrpSpPr/>
              <p:nvPr/>
            </p:nvGrpSpPr>
            <p:grpSpPr>
              <a:xfrm flipV="1">
                <a:off x="3269751" y="1982939"/>
                <a:ext cx="3048606" cy="922141"/>
                <a:chOff x="3269751" y="2043899"/>
                <a:chExt cx="3048606" cy="922141"/>
              </a:xfrm>
            </p:grpSpPr>
            <p:sp>
              <p:nvSpPr>
                <p:cNvPr id="64" name="文本框 7"/>
                <p:cNvSpPr txBox="1"/>
                <p:nvPr/>
              </p:nvSpPr>
              <p:spPr>
                <a:xfrm flipV="1">
                  <a:off x="3789280" y="2596708"/>
                  <a:ext cx="200954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b="1" dirty="0">
                      <a:solidFill>
                        <a:schemeClr val="accent2"/>
                      </a:solidFill>
                      <a:latin typeface="+mj-ea"/>
                      <a:ea typeface="+mj-ea"/>
                    </a:rPr>
                    <a:t>这里输入标题</a:t>
                  </a:r>
                </a:p>
              </p:txBody>
            </p:sp>
            <p:sp>
              <p:nvSpPr>
                <p:cNvPr id="65" name="矩形 64"/>
                <p:cNvSpPr/>
                <p:nvPr/>
              </p:nvSpPr>
              <p:spPr>
                <a:xfrm flipV="1">
                  <a:off x="3269751" y="2043899"/>
                  <a:ext cx="3048606" cy="6266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3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>
                      <a:srgbClr val="1B3868"/>
                    </a:buClr>
                  </a:pPr>
                  <a:r>
                    <a:rPr lang="en-US" altLang="zh-CN" sz="1400">
                      <a:latin typeface="+mn-ea"/>
                    </a:rPr>
                    <a:t>Lorem ipsum dolor sit amet, consectetuer adipiscing</a:t>
                  </a:r>
                </a:p>
              </p:txBody>
            </p:sp>
          </p:grpSp>
          <p:sp>
            <p:nvSpPr>
              <p:cNvPr id="63" name="立方体 62"/>
              <p:cNvSpPr/>
              <p:nvPr/>
            </p:nvSpPr>
            <p:spPr>
              <a:xfrm>
                <a:off x="4286904" y="3236346"/>
                <a:ext cx="1014302" cy="1014300"/>
              </a:xfrm>
              <a:prstGeom prst="cube">
                <a:avLst>
                  <a:gd name="adj" fmla="val 13782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4571698" y="3116793"/>
              <a:ext cx="3048606" cy="2206747"/>
              <a:chOff x="711746" y="3116793"/>
              <a:chExt cx="3048606" cy="2206747"/>
            </a:xfrm>
          </p:grpSpPr>
          <p:sp>
            <p:nvSpPr>
              <p:cNvPr id="59" name="文本框 7"/>
              <p:cNvSpPr txBox="1"/>
              <p:nvPr/>
            </p:nvSpPr>
            <p:spPr>
              <a:xfrm>
                <a:off x="1231275" y="4401399"/>
                <a:ext cx="200954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>
                    <a:solidFill>
                      <a:schemeClr val="accent1"/>
                    </a:solidFill>
                    <a:latin typeface="+mj-ea"/>
                    <a:ea typeface="+mj-ea"/>
                  </a:rPr>
                  <a:t>这里输入标题</a:t>
                </a:r>
                <a:endParaRPr lang="zh-CN" altLang="en-US" b="1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60" name="矩形 59"/>
              <p:cNvSpPr/>
              <p:nvPr/>
            </p:nvSpPr>
            <p:spPr>
              <a:xfrm>
                <a:off x="711746" y="4696894"/>
                <a:ext cx="3048606" cy="6266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>
                    <a:latin typeface="+mn-ea"/>
                  </a:rPr>
                  <a:t>Lorem ipsum dolor sit amet, consectetuer adipiscing</a:t>
                </a:r>
              </a:p>
            </p:txBody>
          </p:sp>
          <p:sp>
            <p:nvSpPr>
              <p:cNvPr id="61" name="立方体 60"/>
              <p:cNvSpPr/>
              <p:nvPr/>
            </p:nvSpPr>
            <p:spPr>
              <a:xfrm>
                <a:off x="1728899" y="3116793"/>
                <a:ext cx="1014302" cy="1014300"/>
              </a:xfrm>
              <a:prstGeom prst="cube">
                <a:avLst>
                  <a:gd name="adj" fmla="val 13782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6516245" y="1559980"/>
              <a:ext cx="3048606" cy="2267707"/>
              <a:chOff x="3269751" y="1982939"/>
              <a:chExt cx="3048606" cy="2267707"/>
            </a:xfrm>
          </p:grpSpPr>
          <p:grpSp>
            <p:nvGrpSpPr>
              <p:cNvPr id="55" name="组合 54"/>
              <p:cNvGrpSpPr/>
              <p:nvPr/>
            </p:nvGrpSpPr>
            <p:grpSpPr>
              <a:xfrm flipV="1">
                <a:off x="3269751" y="1982939"/>
                <a:ext cx="3048606" cy="922141"/>
                <a:chOff x="3269751" y="2043899"/>
                <a:chExt cx="3048606" cy="922141"/>
              </a:xfrm>
            </p:grpSpPr>
            <p:sp>
              <p:nvSpPr>
                <p:cNvPr id="57" name="文本框 7"/>
                <p:cNvSpPr txBox="1"/>
                <p:nvPr/>
              </p:nvSpPr>
              <p:spPr>
                <a:xfrm flipV="1">
                  <a:off x="3789280" y="2596708"/>
                  <a:ext cx="200954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b="1">
                      <a:solidFill>
                        <a:schemeClr val="accent2"/>
                      </a:solidFill>
                      <a:latin typeface="+mj-ea"/>
                      <a:ea typeface="+mj-ea"/>
                    </a:rPr>
                    <a:t>这里输入标题</a:t>
                  </a:r>
                  <a:endParaRPr lang="zh-CN" altLang="en-US" b="1" dirty="0">
                    <a:solidFill>
                      <a:schemeClr val="accent2"/>
                    </a:solidFill>
                    <a:latin typeface="+mj-ea"/>
                    <a:ea typeface="+mj-ea"/>
                  </a:endParaRPr>
                </a:p>
              </p:txBody>
            </p:sp>
            <p:sp>
              <p:nvSpPr>
                <p:cNvPr id="58" name="矩形 57"/>
                <p:cNvSpPr/>
                <p:nvPr/>
              </p:nvSpPr>
              <p:spPr>
                <a:xfrm flipV="1">
                  <a:off x="3269751" y="2043899"/>
                  <a:ext cx="3048606" cy="62664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130000"/>
                    </a:lnSpc>
                    <a:spcBef>
                      <a:spcPts val="600"/>
                    </a:spcBef>
                    <a:spcAft>
                      <a:spcPts val="600"/>
                    </a:spcAft>
                    <a:buClr>
                      <a:srgbClr val="1B3868"/>
                    </a:buClr>
                  </a:pPr>
                  <a:r>
                    <a:rPr lang="en-US" altLang="zh-CN" sz="1400">
                      <a:latin typeface="+mn-ea"/>
                    </a:rPr>
                    <a:t>Lorem ipsum dolor sit amet, consectetuer adipiscing</a:t>
                  </a:r>
                </a:p>
              </p:txBody>
            </p:sp>
          </p:grpSp>
          <p:sp>
            <p:nvSpPr>
              <p:cNvPr id="56" name="立方体 55"/>
              <p:cNvSpPr/>
              <p:nvPr/>
            </p:nvSpPr>
            <p:spPr>
              <a:xfrm>
                <a:off x="4286904" y="3236346"/>
                <a:ext cx="1014302" cy="1014300"/>
              </a:xfrm>
              <a:prstGeom prst="cube">
                <a:avLst>
                  <a:gd name="adj" fmla="val 13782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>
              <a:off x="8460790" y="3116793"/>
              <a:ext cx="3048606" cy="2206747"/>
              <a:chOff x="711746" y="3116793"/>
              <a:chExt cx="3048606" cy="2206747"/>
            </a:xfrm>
          </p:grpSpPr>
          <p:sp>
            <p:nvSpPr>
              <p:cNvPr id="52" name="文本框 7"/>
              <p:cNvSpPr txBox="1"/>
              <p:nvPr/>
            </p:nvSpPr>
            <p:spPr>
              <a:xfrm>
                <a:off x="1231275" y="4401399"/>
                <a:ext cx="200954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>
                    <a:solidFill>
                      <a:schemeClr val="accent1"/>
                    </a:solidFill>
                    <a:latin typeface="+mj-ea"/>
                    <a:ea typeface="+mj-ea"/>
                  </a:rPr>
                  <a:t>这里输入标题</a:t>
                </a:r>
                <a:endParaRPr lang="zh-CN" altLang="en-US" b="1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711746" y="4696894"/>
                <a:ext cx="3048606" cy="6266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>
                    <a:latin typeface="+mn-ea"/>
                  </a:rPr>
                  <a:t>Lorem ipsum dolor sit amet, consectetuer adipiscing</a:t>
                </a:r>
              </a:p>
            </p:txBody>
          </p:sp>
          <p:sp>
            <p:nvSpPr>
              <p:cNvPr id="54" name="立方体 53"/>
              <p:cNvSpPr/>
              <p:nvPr/>
            </p:nvSpPr>
            <p:spPr>
              <a:xfrm>
                <a:off x="1728899" y="3116793"/>
                <a:ext cx="1014302" cy="1014300"/>
              </a:xfrm>
              <a:prstGeom prst="cube">
                <a:avLst>
                  <a:gd name="adj" fmla="val 13782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74" name="图形1"/>
          <p:cNvSpPr/>
          <p:nvPr/>
        </p:nvSpPr>
        <p:spPr>
          <a:xfrm>
            <a:off x="9724742" y="3739896"/>
            <a:ext cx="398785" cy="407788"/>
          </a:xfrm>
          <a:custGeom>
            <a:avLst/>
            <a:gdLst>
              <a:gd name="connsiteX0" fmla="*/ 200024 w 400047"/>
              <a:gd name="connsiteY0" fmla="*/ 409078 h 409078"/>
              <a:gd name="connsiteX1" fmla="*/ 0 w 400047"/>
              <a:gd name="connsiteY1" fmla="*/ 334783 h 409078"/>
              <a:gd name="connsiteX2" fmla="*/ 82638 w 400047"/>
              <a:gd name="connsiteY2" fmla="*/ 273748 h 409078"/>
              <a:gd name="connsiteX3" fmla="*/ 96583 w 400047"/>
              <a:gd name="connsiteY3" fmla="*/ 281977 h 409078"/>
              <a:gd name="connsiteX4" fmla="*/ 88353 w 400047"/>
              <a:gd name="connsiteY4" fmla="*/ 295922 h 409078"/>
              <a:gd name="connsiteX5" fmla="*/ 22860 w 400047"/>
              <a:gd name="connsiteY5" fmla="*/ 334783 h 409078"/>
              <a:gd name="connsiteX6" fmla="*/ 200024 w 400047"/>
              <a:gd name="connsiteY6" fmla="*/ 386218 h 409078"/>
              <a:gd name="connsiteX7" fmla="*/ 377187 w 400047"/>
              <a:gd name="connsiteY7" fmla="*/ 334783 h 409078"/>
              <a:gd name="connsiteX8" fmla="*/ 311694 w 400047"/>
              <a:gd name="connsiteY8" fmla="*/ 295922 h 409078"/>
              <a:gd name="connsiteX9" fmla="*/ 303432 w 400047"/>
              <a:gd name="connsiteY9" fmla="*/ 282103 h 409078"/>
              <a:gd name="connsiteX10" fmla="*/ 303464 w 400047"/>
              <a:gd name="connsiteY10" fmla="*/ 281977 h 409078"/>
              <a:gd name="connsiteX11" fmla="*/ 317409 w 400047"/>
              <a:gd name="connsiteY11" fmla="*/ 273748 h 409078"/>
              <a:gd name="connsiteX12" fmla="*/ 400047 w 400047"/>
              <a:gd name="connsiteY12" fmla="*/ 334783 h 409078"/>
              <a:gd name="connsiteX13" fmla="*/ 200024 w 400047"/>
              <a:gd name="connsiteY13" fmla="*/ 409078 h 409078"/>
              <a:gd name="connsiteX14" fmla="*/ 200024 w 400047"/>
              <a:gd name="connsiteY14" fmla="*/ 300837 h 409078"/>
              <a:gd name="connsiteX15" fmla="*/ 192594 w 400047"/>
              <a:gd name="connsiteY15" fmla="*/ 294550 h 409078"/>
              <a:gd name="connsiteX16" fmla="*/ 74294 w 400047"/>
              <a:gd name="connsiteY16" fmla="*/ 125730 h 409078"/>
              <a:gd name="connsiteX17" fmla="*/ 200024 w 400047"/>
              <a:gd name="connsiteY17" fmla="*/ 0 h 409078"/>
              <a:gd name="connsiteX18" fmla="*/ 325753 w 400047"/>
              <a:gd name="connsiteY18" fmla="*/ 125730 h 409078"/>
              <a:gd name="connsiteX19" fmla="*/ 207453 w 400047"/>
              <a:gd name="connsiteY19" fmla="*/ 294436 h 409078"/>
              <a:gd name="connsiteX20" fmla="*/ 200024 w 400047"/>
              <a:gd name="connsiteY20" fmla="*/ 300837 h 409078"/>
              <a:gd name="connsiteX21" fmla="*/ 200024 w 400047"/>
              <a:gd name="connsiteY21" fmla="*/ 22860 h 409078"/>
              <a:gd name="connsiteX22" fmla="*/ 97154 w 400047"/>
              <a:gd name="connsiteY22" fmla="*/ 125730 h 409078"/>
              <a:gd name="connsiteX23" fmla="*/ 200024 w 400047"/>
              <a:gd name="connsiteY23" fmla="*/ 270547 h 409078"/>
              <a:gd name="connsiteX24" fmla="*/ 302893 w 400047"/>
              <a:gd name="connsiteY24" fmla="*/ 125730 h 409078"/>
              <a:gd name="connsiteX25" fmla="*/ 200024 w 400047"/>
              <a:gd name="connsiteY25" fmla="*/ 22860 h 409078"/>
              <a:gd name="connsiteX26" fmla="*/ 200024 w 400047"/>
              <a:gd name="connsiteY26" fmla="*/ 194309 h 409078"/>
              <a:gd name="connsiteX27" fmla="*/ 131444 w 400047"/>
              <a:gd name="connsiteY27" fmla="*/ 125730 h 409078"/>
              <a:gd name="connsiteX28" fmla="*/ 200024 w 400047"/>
              <a:gd name="connsiteY28" fmla="*/ 57150 h 409078"/>
              <a:gd name="connsiteX29" fmla="*/ 268603 w 400047"/>
              <a:gd name="connsiteY29" fmla="*/ 125730 h 409078"/>
              <a:gd name="connsiteX30" fmla="*/ 200024 w 400047"/>
              <a:gd name="connsiteY30" fmla="*/ 194309 h 409078"/>
              <a:gd name="connsiteX31" fmla="*/ 200024 w 400047"/>
              <a:gd name="connsiteY31" fmla="*/ 80010 h 409078"/>
              <a:gd name="connsiteX32" fmla="*/ 154304 w 400047"/>
              <a:gd name="connsiteY32" fmla="*/ 125730 h 409078"/>
              <a:gd name="connsiteX33" fmla="*/ 200024 w 400047"/>
              <a:gd name="connsiteY33" fmla="*/ 171449 h 409078"/>
              <a:gd name="connsiteX34" fmla="*/ 245743 w 400047"/>
              <a:gd name="connsiteY34" fmla="*/ 125730 h 409078"/>
              <a:gd name="connsiteX35" fmla="*/ 200024 w 400047"/>
              <a:gd name="connsiteY35" fmla="*/ 80010 h 40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00047" h="409078">
                <a:moveTo>
                  <a:pt x="200024" y="409078"/>
                </a:moveTo>
                <a:cubicBezTo>
                  <a:pt x="103098" y="409078"/>
                  <a:pt x="0" y="383018"/>
                  <a:pt x="0" y="334783"/>
                </a:cubicBezTo>
                <a:cubicBezTo>
                  <a:pt x="0" y="309066"/>
                  <a:pt x="29375" y="287349"/>
                  <a:pt x="82638" y="273748"/>
                </a:cubicBezTo>
                <a:cubicBezTo>
                  <a:pt x="88811" y="272147"/>
                  <a:pt x="94983" y="275919"/>
                  <a:pt x="96583" y="281977"/>
                </a:cubicBezTo>
                <a:cubicBezTo>
                  <a:pt x="98183" y="288149"/>
                  <a:pt x="94411" y="294321"/>
                  <a:pt x="88353" y="295922"/>
                </a:cubicBezTo>
                <a:cubicBezTo>
                  <a:pt x="43091" y="307466"/>
                  <a:pt x="22860" y="323811"/>
                  <a:pt x="22860" y="334783"/>
                </a:cubicBezTo>
                <a:cubicBezTo>
                  <a:pt x="22860" y="356272"/>
                  <a:pt x="90296" y="386218"/>
                  <a:pt x="200024" y="386218"/>
                </a:cubicBezTo>
                <a:cubicBezTo>
                  <a:pt x="309751" y="386218"/>
                  <a:pt x="377187" y="356272"/>
                  <a:pt x="377187" y="334783"/>
                </a:cubicBezTo>
                <a:cubicBezTo>
                  <a:pt x="377187" y="323697"/>
                  <a:pt x="356956" y="307466"/>
                  <a:pt x="311694" y="295922"/>
                </a:cubicBezTo>
                <a:cubicBezTo>
                  <a:pt x="305597" y="294387"/>
                  <a:pt x="301898" y="288201"/>
                  <a:pt x="303432" y="282103"/>
                </a:cubicBezTo>
                <a:cubicBezTo>
                  <a:pt x="303443" y="282062"/>
                  <a:pt x="303453" y="282019"/>
                  <a:pt x="303464" y="281977"/>
                </a:cubicBezTo>
                <a:cubicBezTo>
                  <a:pt x="305064" y="275805"/>
                  <a:pt x="311237" y="272147"/>
                  <a:pt x="317409" y="273748"/>
                </a:cubicBezTo>
                <a:cubicBezTo>
                  <a:pt x="370672" y="287349"/>
                  <a:pt x="400047" y="308952"/>
                  <a:pt x="400047" y="334783"/>
                </a:cubicBezTo>
                <a:cubicBezTo>
                  <a:pt x="400047" y="383133"/>
                  <a:pt x="296949" y="409078"/>
                  <a:pt x="200024" y="409078"/>
                </a:cubicBezTo>
                <a:close/>
                <a:moveTo>
                  <a:pt x="200024" y="300837"/>
                </a:moveTo>
                <a:lnTo>
                  <a:pt x="192594" y="294550"/>
                </a:lnTo>
                <a:cubicBezTo>
                  <a:pt x="187793" y="290435"/>
                  <a:pt x="74294" y="193395"/>
                  <a:pt x="74294" y="125730"/>
                </a:cubicBezTo>
                <a:cubicBezTo>
                  <a:pt x="74294" y="56349"/>
                  <a:pt x="130644" y="0"/>
                  <a:pt x="200024" y="0"/>
                </a:cubicBezTo>
                <a:cubicBezTo>
                  <a:pt x="269403" y="0"/>
                  <a:pt x="325753" y="56349"/>
                  <a:pt x="325753" y="125730"/>
                </a:cubicBezTo>
                <a:cubicBezTo>
                  <a:pt x="325753" y="193395"/>
                  <a:pt x="212254" y="290321"/>
                  <a:pt x="207453" y="294436"/>
                </a:cubicBezTo>
                <a:lnTo>
                  <a:pt x="200024" y="300837"/>
                </a:lnTo>
                <a:close/>
                <a:moveTo>
                  <a:pt x="200024" y="22860"/>
                </a:moveTo>
                <a:cubicBezTo>
                  <a:pt x="143331" y="22860"/>
                  <a:pt x="97154" y="69037"/>
                  <a:pt x="97154" y="125730"/>
                </a:cubicBezTo>
                <a:cubicBezTo>
                  <a:pt x="97154" y="169735"/>
                  <a:pt x="165619" y="239915"/>
                  <a:pt x="200024" y="270547"/>
                </a:cubicBezTo>
                <a:cubicBezTo>
                  <a:pt x="234428" y="239800"/>
                  <a:pt x="302893" y="169620"/>
                  <a:pt x="302893" y="125730"/>
                </a:cubicBezTo>
                <a:cubicBezTo>
                  <a:pt x="302893" y="69037"/>
                  <a:pt x="256716" y="22860"/>
                  <a:pt x="200024" y="22860"/>
                </a:cubicBezTo>
                <a:close/>
                <a:moveTo>
                  <a:pt x="200024" y="194309"/>
                </a:moveTo>
                <a:cubicBezTo>
                  <a:pt x="162190" y="194309"/>
                  <a:pt x="131444" y="163563"/>
                  <a:pt x="131444" y="125730"/>
                </a:cubicBezTo>
                <a:cubicBezTo>
                  <a:pt x="131444" y="87896"/>
                  <a:pt x="162190" y="57150"/>
                  <a:pt x="200024" y="57150"/>
                </a:cubicBezTo>
                <a:cubicBezTo>
                  <a:pt x="237857" y="57150"/>
                  <a:pt x="268603" y="87896"/>
                  <a:pt x="268603" y="125730"/>
                </a:cubicBezTo>
                <a:cubicBezTo>
                  <a:pt x="268603" y="163563"/>
                  <a:pt x="237857" y="194309"/>
                  <a:pt x="200024" y="194309"/>
                </a:cubicBezTo>
                <a:close/>
                <a:moveTo>
                  <a:pt x="200024" y="80010"/>
                </a:moveTo>
                <a:cubicBezTo>
                  <a:pt x="174763" y="80010"/>
                  <a:pt x="154304" y="100469"/>
                  <a:pt x="154304" y="125730"/>
                </a:cubicBezTo>
                <a:cubicBezTo>
                  <a:pt x="154304" y="150990"/>
                  <a:pt x="174763" y="171449"/>
                  <a:pt x="200024" y="171449"/>
                </a:cubicBezTo>
                <a:cubicBezTo>
                  <a:pt x="225284" y="171449"/>
                  <a:pt x="245743" y="150990"/>
                  <a:pt x="245743" y="125730"/>
                </a:cubicBezTo>
                <a:cubicBezTo>
                  <a:pt x="245743" y="100469"/>
                  <a:pt x="225284" y="80010"/>
                  <a:pt x="200024" y="80010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75" name="图形2"/>
          <p:cNvSpPr/>
          <p:nvPr/>
        </p:nvSpPr>
        <p:spPr>
          <a:xfrm>
            <a:off x="7775697" y="3436490"/>
            <a:ext cx="407785" cy="407788"/>
          </a:xfrm>
          <a:custGeom>
            <a:avLst/>
            <a:gdLst>
              <a:gd name="connsiteX0" fmla="*/ 377187 w 434336"/>
              <a:gd name="connsiteY0" fmla="*/ 434339 h 434338"/>
              <a:gd name="connsiteX1" fmla="*/ 108013 w 434336"/>
              <a:gd name="connsiteY1" fmla="*/ 434339 h 434338"/>
              <a:gd name="connsiteX2" fmla="*/ 96583 w 434336"/>
              <a:gd name="connsiteY2" fmla="*/ 422909 h 434338"/>
              <a:gd name="connsiteX3" fmla="*/ 108013 w 434336"/>
              <a:gd name="connsiteY3" fmla="*/ 411479 h 434338"/>
              <a:gd name="connsiteX4" fmla="*/ 377187 w 434336"/>
              <a:gd name="connsiteY4" fmla="*/ 411479 h 434338"/>
              <a:gd name="connsiteX5" fmla="*/ 411477 w 434336"/>
              <a:gd name="connsiteY5" fmla="*/ 377189 h 434338"/>
              <a:gd name="connsiteX6" fmla="*/ 411477 w 434336"/>
              <a:gd name="connsiteY6" fmla="*/ 108356 h 434338"/>
              <a:gd name="connsiteX7" fmla="*/ 422907 w 434336"/>
              <a:gd name="connsiteY7" fmla="*/ 96926 h 434338"/>
              <a:gd name="connsiteX8" fmla="*/ 434337 w 434336"/>
              <a:gd name="connsiteY8" fmla="*/ 108356 h 434338"/>
              <a:gd name="connsiteX9" fmla="*/ 434337 w 434336"/>
              <a:gd name="connsiteY9" fmla="*/ 377189 h 434338"/>
              <a:gd name="connsiteX10" fmla="*/ 377187 w 434336"/>
              <a:gd name="connsiteY10" fmla="*/ 434339 h 434338"/>
              <a:gd name="connsiteX11" fmla="*/ 325753 w 434336"/>
              <a:gd name="connsiteY11" fmla="*/ 382904 h 434338"/>
              <a:gd name="connsiteX12" fmla="*/ 57150 w 434336"/>
              <a:gd name="connsiteY12" fmla="*/ 382904 h 434338"/>
              <a:gd name="connsiteX13" fmla="*/ 0 w 434336"/>
              <a:gd name="connsiteY13" fmla="*/ 325754 h 434338"/>
              <a:gd name="connsiteX14" fmla="*/ 0 w 434336"/>
              <a:gd name="connsiteY14" fmla="*/ 57150 h 434338"/>
              <a:gd name="connsiteX15" fmla="*/ 57150 w 434336"/>
              <a:gd name="connsiteY15" fmla="*/ 0 h 434338"/>
              <a:gd name="connsiteX16" fmla="*/ 325753 w 434336"/>
              <a:gd name="connsiteY16" fmla="*/ 0 h 434338"/>
              <a:gd name="connsiteX17" fmla="*/ 382902 w 434336"/>
              <a:gd name="connsiteY17" fmla="*/ 57150 h 434338"/>
              <a:gd name="connsiteX18" fmla="*/ 382902 w 434336"/>
              <a:gd name="connsiteY18" fmla="*/ 325754 h 434338"/>
              <a:gd name="connsiteX19" fmla="*/ 325753 w 434336"/>
              <a:gd name="connsiteY19" fmla="*/ 382904 h 434338"/>
              <a:gd name="connsiteX20" fmla="*/ 57150 w 434336"/>
              <a:gd name="connsiteY20" fmla="*/ 22860 h 434338"/>
              <a:gd name="connsiteX21" fmla="*/ 22860 w 434336"/>
              <a:gd name="connsiteY21" fmla="*/ 57150 h 434338"/>
              <a:gd name="connsiteX22" fmla="*/ 22860 w 434336"/>
              <a:gd name="connsiteY22" fmla="*/ 325754 h 434338"/>
              <a:gd name="connsiteX23" fmla="*/ 57150 w 434336"/>
              <a:gd name="connsiteY23" fmla="*/ 360044 h 434338"/>
              <a:gd name="connsiteX24" fmla="*/ 325753 w 434336"/>
              <a:gd name="connsiteY24" fmla="*/ 360044 h 434338"/>
              <a:gd name="connsiteX25" fmla="*/ 360042 w 434336"/>
              <a:gd name="connsiteY25" fmla="*/ 325754 h 434338"/>
              <a:gd name="connsiteX26" fmla="*/ 360042 w 434336"/>
              <a:gd name="connsiteY26" fmla="*/ 57150 h 434338"/>
              <a:gd name="connsiteX27" fmla="*/ 325753 w 434336"/>
              <a:gd name="connsiteY27" fmla="*/ 22860 h 434338"/>
              <a:gd name="connsiteX28" fmla="*/ 57150 w 434336"/>
              <a:gd name="connsiteY28" fmla="*/ 22860 h 43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34336" h="434338">
                <a:moveTo>
                  <a:pt x="377187" y="434339"/>
                </a:moveTo>
                <a:lnTo>
                  <a:pt x="108013" y="434339"/>
                </a:lnTo>
                <a:cubicBezTo>
                  <a:pt x="101726" y="434339"/>
                  <a:pt x="96583" y="429195"/>
                  <a:pt x="96583" y="422909"/>
                </a:cubicBezTo>
                <a:cubicBezTo>
                  <a:pt x="96583" y="416622"/>
                  <a:pt x="101726" y="411479"/>
                  <a:pt x="108013" y="411479"/>
                </a:cubicBezTo>
                <a:lnTo>
                  <a:pt x="377187" y="411479"/>
                </a:lnTo>
                <a:cubicBezTo>
                  <a:pt x="396047" y="411479"/>
                  <a:pt x="411477" y="396048"/>
                  <a:pt x="411477" y="377189"/>
                </a:cubicBezTo>
                <a:lnTo>
                  <a:pt x="411477" y="108356"/>
                </a:lnTo>
                <a:cubicBezTo>
                  <a:pt x="411477" y="102070"/>
                  <a:pt x="416621" y="96926"/>
                  <a:pt x="422907" y="96926"/>
                </a:cubicBezTo>
                <a:cubicBezTo>
                  <a:pt x="429194" y="96926"/>
                  <a:pt x="434337" y="102070"/>
                  <a:pt x="434337" y="108356"/>
                </a:cubicBezTo>
                <a:lnTo>
                  <a:pt x="434337" y="377189"/>
                </a:lnTo>
                <a:cubicBezTo>
                  <a:pt x="434337" y="408621"/>
                  <a:pt x="408734" y="434339"/>
                  <a:pt x="377187" y="434339"/>
                </a:cubicBezTo>
                <a:close/>
                <a:moveTo>
                  <a:pt x="325753" y="382904"/>
                </a:moveTo>
                <a:lnTo>
                  <a:pt x="57150" y="382904"/>
                </a:lnTo>
                <a:cubicBezTo>
                  <a:pt x="25603" y="382904"/>
                  <a:pt x="0" y="357301"/>
                  <a:pt x="0" y="325754"/>
                </a:cubicBezTo>
                <a:lnTo>
                  <a:pt x="0" y="57150"/>
                </a:lnTo>
                <a:cubicBezTo>
                  <a:pt x="0" y="25603"/>
                  <a:pt x="25603" y="0"/>
                  <a:pt x="57150" y="0"/>
                </a:cubicBezTo>
                <a:lnTo>
                  <a:pt x="325753" y="0"/>
                </a:lnTo>
                <a:cubicBezTo>
                  <a:pt x="357299" y="0"/>
                  <a:pt x="382902" y="25603"/>
                  <a:pt x="382902" y="57150"/>
                </a:cubicBezTo>
                <a:lnTo>
                  <a:pt x="382902" y="325754"/>
                </a:lnTo>
                <a:cubicBezTo>
                  <a:pt x="382902" y="357186"/>
                  <a:pt x="357299" y="382904"/>
                  <a:pt x="325753" y="382904"/>
                </a:cubicBezTo>
                <a:close/>
                <a:moveTo>
                  <a:pt x="57150" y="22860"/>
                </a:moveTo>
                <a:cubicBezTo>
                  <a:pt x="38290" y="22860"/>
                  <a:pt x="22860" y="38290"/>
                  <a:pt x="22860" y="57150"/>
                </a:cubicBezTo>
                <a:lnTo>
                  <a:pt x="22860" y="325754"/>
                </a:lnTo>
                <a:cubicBezTo>
                  <a:pt x="22860" y="344613"/>
                  <a:pt x="38290" y="360044"/>
                  <a:pt x="57150" y="360044"/>
                </a:cubicBezTo>
                <a:lnTo>
                  <a:pt x="325753" y="360044"/>
                </a:lnTo>
                <a:cubicBezTo>
                  <a:pt x="344612" y="360044"/>
                  <a:pt x="360042" y="344613"/>
                  <a:pt x="360042" y="325754"/>
                </a:cubicBezTo>
                <a:lnTo>
                  <a:pt x="360042" y="57150"/>
                </a:lnTo>
                <a:cubicBezTo>
                  <a:pt x="360042" y="38290"/>
                  <a:pt x="344612" y="22860"/>
                  <a:pt x="325753" y="22860"/>
                </a:cubicBezTo>
                <a:lnTo>
                  <a:pt x="57150" y="2286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76" name="图形3"/>
          <p:cNvSpPr/>
          <p:nvPr/>
        </p:nvSpPr>
        <p:spPr>
          <a:xfrm>
            <a:off x="5831148" y="3762107"/>
            <a:ext cx="407788" cy="363366"/>
          </a:xfrm>
          <a:custGeom>
            <a:avLst/>
            <a:gdLst>
              <a:gd name="connsiteX0" fmla="*/ 381245 w 420735"/>
              <a:gd name="connsiteY0" fmla="*/ 374903 h 374903"/>
              <a:gd name="connsiteX1" fmla="*/ 39490 w 420735"/>
              <a:gd name="connsiteY1" fmla="*/ 374903 h 374903"/>
              <a:gd name="connsiteX2" fmla="*/ 5315 w 420735"/>
              <a:gd name="connsiteY2" fmla="*/ 355130 h 374903"/>
              <a:gd name="connsiteX3" fmla="*/ 5315 w 420735"/>
              <a:gd name="connsiteY3" fmla="*/ 315696 h 374903"/>
              <a:gd name="connsiteX4" fmla="*/ 176192 w 420735"/>
              <a:gd name="connsiteY4" fmla="*/ 19775 h 374903"/>
              <a:gd name="connsiteX5" fmla="*/ 210368 w 420735"/>
              <a:gd name="connsiteY5" fmla="*/ 1 h 374903"/>
              <a:gd name="connsiteX6" fmla="*/ 244543 w 420735"/>
              <a:gd name="connsiteY6" fmla="*/ 19775 h 374903"/>
              <a:gd name="connsiteX7" fmla="*/ 415420 w 420735"/>
              <a:gd name="connsiteY7" fmla="*/ 315696 h 374903"/>
              <a:gd name="connsiteX8" fmla="*/ 415420 w 420735"/>
              <a:gd name="connsiteY8" fmla="*/ 355130 h 374903"/>
              <a:gd name="connsiteX9" fmla="*/ 381245 w 420735"/>
              <a:gd name="connsiteY9" fmla="*/ 374903 h 374903"/>
              <a:gd name="connsiteX10" fmla="*/ 195966 w 420735"/>
              <a:gd name="connsiteY10" fmla="*/ 31319 h 374903"/>
              <a:gd name="connsiteX11" fmla="*/ 25203 w 420735"/>
              <a:gd name="connsiteY11" fmla="*/ 327241 h 374903"/>
              <a:gd name="connsiteX12" fmla="*/ 25203 w 420735"/>
              <a:gd name="connsiteY12" fmla="*/ 343814 h 374903"/>
              <a:gd name="connsiteX13" fmla="*/ 39605 w 420735"/>
              <a:gd name="connsiteY13" fmla="*/ 352158 h 374903"/>
              <a:gd name="connsiteX14" fmla="*/ 381245 w 420735"/>
              <a:gd name="connsiteY14" fmla="*/ 352158 h 374903"/>
              <a:gd name="connsiteX15" fmla="*/ 395647 w 420735"/>
              <a:gd name="connsiteY15" fmla="*/ 343814 h 374903"/>
              <a:gd name="connsiteX16" fmla="*/ 395647 w 420735"/>
              <a:gd name="connsiteY16" fmla="*/ 327241 h 374903"/>
              <a:gd name="connsiteX17" fmla="*/ 224770 w 420735"/>
              <a:gd name="connsiteY17" fmla="*/ 31319 h 374903"/>
              <a:gd name="connsiteX18" fmla="*/ 210368 w 420735"/>
              <a:gd name="connsiteY18" fmla="*/ 22975 h 374903"/>
              <a:gd name="connsiteX19" fmla="*/ 195966 w 420735"/>
              <a:gd name="connsiteY19" fmla="*/ 31319 h 374903"/>
              <a:gd name="connsiteX20" fmla="*/ 210368 w 420735"/>
              <a:gd name="connsiteY20" fmla="*/ 235687 h 374903"/>
              <a:gd name="connsiteX21" fmla="*/ 198938 w 420735"/>
              <a:gd name="connsiteY21" fmla="*/ 224257 h 374903"/>
              <a:gd name="connsiteX22" fmla="*/ 198938 w 420735"/>
              <a:gd name="connsiteY22" fmla="*/ 121387 h 374903"/>
              <a:gd name="connsiteX23" fmla="*/ 210368 w 420735"/>
              <a:gd name="connsiteY23" fmla="*/ 109957 h 374903"/>
              <a:gd name="connsiteX24" fmla="*/ 221798 w 420735"/>
              <a:gd name="connsiteY24" fmla="*/ 121387 h 374903"/>
              <a:gd name="connsiteX25" fmla="*/ 221798 w 420735"/>
              <a:gd name="connsiteY25" fmla="*/ 224257 h 374903"/>
              <a:gd name="connsiteX26" fmla="*/ 210368 w 420735"/>
              <a:gd name="connsiteY26" fmla="*/ 235687 h 374903"/>
              <a:gd name="connsiteX27" fmla="*/ 187508 w 420735"/>
              <a:gd name="connsiteY27" fmla="*/ 281406 h 374903"/>
              <a:gd name="connsiteX28" fmla="*/ 210368 w 420735"/>
              <a:gd name="connsiteY28" fmla="*/ 304266 h 374903"/>
              <a:gd name="connsiteX29" fmla="*/ 233228 w 420735"/>
              <a:gd name="connsiteY29" fmla="*/ 281406 h 374903"/>
              <a:gd name="connsiteX30" fmla="*/ 210368 w 420735"/>
              <a:gd name="connsiteY30" fmla="*/ 258547 h 374903"/>
              <a:gd name="connsiteX31" fmla="*/ 187508 w 420735"/>
              <a:gd name="connsiteY31" fmla="*/ 281406 h 374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20735" h="374903">
                <a:moveTo>
                  <a:pt x="381245" y="374903"/>
                </a:moveTo>
                <a:lnTo>
                  <a:pt x="39490" y="374903"/>
                </a:lnTo>
                <a:cubicBezTo>
                  <a:pt x="25203" y="374903"/>
                  <a:pt x="12516" y="367474"/>
                  <a:pt x="5315" y="355130"/>
                </a:cubicBezTo>
                <a:cubicBezTo>
                  <a:pt x="-1772" y="342940"/>
                  <a:pt x="-1772" y="327885"/>
                  <a:pt x="5315" y="315696"/>
                </a:cubicBezTo>
                <a:lnTo>
                  <a:pt x="176192" y="19775"/>
                </a:lnTo>
                <a:cubicBezTo>
                  <a:pt x="183166" y="7485"/>
                  <a:pt x="196237" y="-78"/>
                  <a:pt x="210368" y="1"/>
                </a:cubicBezTo>
                <a:cubicBezTo>
                  <a:pt x="224655" y="1"/>
                  <a:pt x="237342" y="7430"/>
                  <a:pt x="244543" y="19775"/>
                </a:cubicBezTo>
                <a:lnTo>
                  <a:pt x="415420" y="315696"/>
                </a:lnTo>
                <a:cubicBezTo>
                  <a:pt x="422507" y="328040"/>
                  <a:pt x="422507" y="342785"/>
                  <a:pt x="415420" y="355130"/>
                </a:cubicBezTo>
                <a:cubicBezTo>
                  <a:pt x="408441" y="367414"/>
                  <a:pt x="395374" y="374975"/>
                  <a:pt x="381245" y="374903"/>
                </a:cubicBezTo>
                <a:close/>
                <a:moveTo>
                  <a:pt x="195966" y="31319"/>
                </a:moveTo>
                <a:lnTo>
                  <a:pt x="25203" y="327241"/>
                </a:lnTo>
                <a:cubicBezTo>
                  <a:pt x="22231" y="332384"/>
                  <a:pt x="22231" y="338671"/>
                  <a:pt x="25203" y="343814"/>
                </a:cubicBezTo>
                <a:cubicBezTo>
                  <a:pt x="28175" y="348958"/>
                  <a:pt x="33547" y="352158"/>
                  <a:pt x="39605" y="352158"/>
                </a:cubicBezTo>
                <a:lnTo>
                  <a:pt x="381245" y="352158"/>
                </a:lnTo>
                <a:cubicBezTo>
                  <a:pt x="387189" y="352158"/>
                  <a:pt x="392675" y="349071"/>
                  <a:pt x="395647" y="343814"/>
                </a:cubicBezTo>
                <a:cubicBezTo>
                  <a:pt x="398619" y="338671"/>
                  <a:pt x="398619" y="332384"/>
                  <a:pt x="395647" y="327241"/>
                </a:cubicBezTo>
                <a:lnTo>
                  <a:pt x="224770" y="31319"/>
                </a:lnTo>
                <a:cubicBezTo>
                  <a:pt x="221798" y="26175"/>
                  <a:pt x="216425" y="22975"/>
                  <a:pt x="210368" y="22975"/>
                </a:cubicBezTo>
                <a:cubicBezTo>
                  <a:pt x="204424" y="23089"/>
                  <a:pt x="199052" y="26175"/>
                  <a:pt x="195966" y="31319"/>
                </a:cubicBezTo>
                <a:close/>
                <a:moveTo>
                  <a:pt x="210368" y="235687"/>
                </a:moveTo>
                <a:cubicBezTo>
                  <a:pt x="204081" y="235687"/>
                  <a:pt x="198938" y="230543"/>
                  <a:pt x="198938" y="224257"/>
                </a:cubicBezTo>
                <a:lnTo>
                  <a:pt x="198938" y="121387"/>
                </a:lnTo>
                <a:cubicBezTo>
                  <a:pt x="198938" y="115101"/>
                  <a:pt x="204081" y="109957"/>
                  <a:pt x="210368" y="109957"/>
                </a:cubicBezTo>
                <a:cubicBezTo>
                  <a:pt x="216654" y="109957"/>
                  <a:pt x="221798" y="115101"/>
                  <a:pt x="221798" y="121387"/>
                </a:cubicBezTo>
                <a:lnTo>
                  <a:pt x="221798" y="224257"/>
                </a:lnTo>
                <a:cubicBezTo>
                  <a:pt x="221798" y="230658"/>
                  <a:pt x="216654" y="235687"/>
                  <a:pt x="210368" y="235687"/>
                </a:cubicBezTo>
                <a:close/>
                <a:moveTo>
                  <a:pt x="187508" y="281406"/>
                </a:moveTo>
                <a:cubicBezTo>
                  <a:pt x="187508" y="294031"/>
                  <a:pt x="197742" y="304266"/>
                  <a:pt x="210368" y="304266"/>
                </a:cubicBezTo>
                <a:cubicBezTo>
                  <a:pt x="222993" y="304266"/>
                  <a:pt x="233228" y="294031"/>
                  <a:pt x="233228" y="281406"/>
                </a:cubicBezTo>
                <a:cubicBezTo>
                  <a:pt x="233228" y="268781"/>
                  <a:pt x="222993" y="258547"/>
                  <a:pt x="210368" y="258547"/>
                </a:cubicBezTo>
                <a:cubicBezTo>
                  <a:pt x="197742" y="258547"/>
                  <a:pt x="187508" y="268781"/>
                  <a:pt x="187508" y="281406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77" name="图形4"/>
          <p:cNvSpPr/>
          <p:nvPr/>
        </p:nvSpPr>
        <p:spPr>
          <a:xfrm>
            <a:off x="3886622" y="3436490"/>
            <a:ext cx="407746" cy="407788"/>
          </a:xfrm>
          <a:custGeom>
            <a:avLst/>
            <a:gdLst>
              <a:gd name="connsiteX0" fmla="*/ 303375 w 468726"/>
              <a:gd name="connsiteY0" fmla="*/ 468766 h 468774"/>
              <a:gd name="connsiteX1" fmla="*/ 276973 w 468726"/>
              <a:gd name="connsiteY1" fmla="*/ 454822 h 468774"/>
              <a:gd name="connsiteX2" fmla="*/ 233882 w 468726"/>
              <a:gd name="connsiteY2" fmla="*/ 432876 h 468774"/>
              <a:gd name="connsiteX3" fmla="*/ 191705 w 468726"/>
              <a:gd name="connsiteY3" fmla="*/ 454822 h 468774"/>
              <a:gd name="connsiteX4" fmla="*/ 155472 w 468726"/>
              <a:gd name="connsiteY4" fmla="*/ 467166 h 468774"/>
              <a:gd name="connsiteX5" fmla="*/ 125526 w 468726"/>
              <a:gd name="connsiteY5" fmla="*/ 454822 h 468774"/>
              <a:gd name="connsiteX6" fmla="*/ 108610 w 468726"/>
              <a:gd name="connsiteY6" fmla="*/ 420532 h 468774"/>
              <a:gd name="connsiteX7" fmla="*/ 93636 w 468726"/>
              <a:gd name="connsiteY7" fmla="*/ 374469 h 468774"/>
              <a:gd name="connsiteX8" fmla="*/ 48488 w 468726"/>
              <a:gd name="connsiteY8" fmla="*/ 360182 h 468774"/>
              <a:gd name="connsiteX9" fmla="*/ 14198 w 468726"/>
              <a:gd name="connsiteY9" fmla="*/ 343266 h 468774"/>
              <a:gd name="connsiteX10" fmla="*/ 1740 w 468726"/>
              <a:gd name="connsiteY10" fmla="*/ 313433 h 468774"/>
              <a:gd name="connsiteX11" fmla="*/ 13970 w 468726"/>
              <a:gd name="connsiteY11" fmla="*/ 277086 h 468774"/>
              <a:gd name="connsiteX12" fmla="*/ 35801 w 468726"/>
              <a:gd name="connsiteY12" fmla="*/ 233881 h 468774"/>
              <a:gd name="connsiteX13" fmla="*/ 13856 w 468726"/>
              <a:gd name="connsiteY13" fmla="*/ 191704 h 468774"/>
              <a:gd name="connsiteX14" fmla="*/ 1626 w 468726"/>
              <a:gd name="connsiteY14" fmla="*/ 155471 h 468774"/>
              <a:gd name="connsiteX15" fmla="*/ 14084 w 468726"/>
              <a:gd name="connsiteY15" fmla="*/ 125525 h 468774"/>
              <a:gd name="connsiteX16" fmla="*/ 48260 w 468726"/>
              <a:gd name="connsiteY16" fmla="*/ 108723 h 468774"/>
              <a:gd name="connsiteX17" fmla="*/ 94322 w 468726"/>
              <a:gd name="connsiteY17" fmla="*/ 93635 h 468774"/>
              <a:gd name="connsiteX18" fmla="*/ 108610 w 468726"/>
              <a:gd name="connsiteY18" fmla="*/ 48373 h 468774"/>
              <a:gd name="connsiteX19" fmla="*/ 125412 w 468726"/>
              <a:gd name="connsiteY19" fmla="*/ 14083 h 468774"/>
              <a:gd name="connsiteX20" fmla="*/ 155587 w 468726"/>
              <a:gd name="connsiteY20" fmla="*/ 1624 h 468774"/>
              <a:gd name="connsiteX21" fmla="*/ 191820 w 468726"/>
              <a:gd name="connsiteY21" fmla="*/ 13968 h 468774"/>
              <a:gd name="connsiteX22" fmla="*/ 234910 w 468726"/>
              <a:gd name="connsiteY22" fmla="*/ 35914 h 468774"/>
              <a:gd name="connsiteX23" fmla="*/ 277087 w 468726"/>
              <a:gd name="connsiteY23" fmla="*/ 13968 h 468774"/>
              <a:gd name="connsiteX24" fmla="*/ 313320 w 468726"/>
              <a:gd name="connsiteY24" fmla="*/ 1624 h 468774"/>
              <a:gd name="connsiteX25" fmla="*/ 343266 w 468726"/>
              <a:gd name="connsiteY25" fmla="*/ 14083 h 468774"/>
              <a:gd name="connsiteX26" fmla="*/ 360182 w 468726"/>
              <a:gd name="connsiteY26" fmla="*/ 48373 h 468774"/>
              <a:gd name="connsiteX27" fmla="*/ 375156 w 468726"/>
              <a:gd name="connsiteY27" fmla="*/ 94435 h 468774"/>
              <a:gd name="connsiteX28" fmla="*/ 420304 w 468726"/>
              <a:gd name="connsiteY28" fmla="*/ 108723 h 468774"/>
              <a:gd name="connsiteX29" fmla="*/ 454593 w 468726"/>
              <a:gd name="connsiteY29" fmla="*/ 125639 h 468774"/>
              <a:gd name="connsiteX30" fmla="*/ 467052 w 468726"/>
              <a:gd name="connsiteY30" fmla="*/ 155471 h 468774"/>
              <a:gd name="connsiteX31" fmla="*/ 454708 w 468726"/>
              <a:gd name="connsiteY31" fmla="*/ 191819 h 468774"/>
              <a:gd name="connsiteX32" fmla="*/ 432877 w 468726"/>
              <a:gd name="connsiteY32" fmla="*/ 235024 h 468774"/>
              <a:gd name="connsiteX33" fmla="*/ 454822 w 468726"/>
              <a:gd name="connsiteY33" fmla="*/ 277200 h 468774"/>
              <a:gd name="connsiteX34" fmla="*/ 467166 w 468726"/>
              <a:gd name="connsiteY34" fmla="*/ 313433 h 468774"/>
              <a:gd name="connsiteX35" fmla="*/ 454822 w 468726"/>
              <a:gd name="connsiteY35" fmla="*/ 343266 h 468774"/>
              <a:gd name="connsiteX36" fmla="*/ 420532 w 468726"/>
              <a:gd name="connsiteY36" fmla="*/ 360182 h 468774"/>
              <a:gd name="connsiteX37" fmla="*/ 374470 w 468726"/>
              <a:gd name="connsiteY37" fmla="*/ 375270 h 468774"/>
              <a:gd name="connsiteX38" fmla="*/ 360182 w 468726"/>
              <a:gd name="connsiteY38" fmla="*/ 420418 h 468774"/>
              <a:gd name="connsiteX39" fmla="*/ 343380 w 468726"/>
              <a:gd name="connsiteY39" fmla="*/ 454708 h 468774"/>
              <a:gd name="connsiteX40" fmla="*/ 313205 w 468726"/>
              <a:gd name="connsiteY40" fmla="*/ 467281 h 468774"/>
              <a:gd name="connsiteX41" fmla="*/ 303375 w 468726"/>
              <a:gd name="connsiteY41" fmla="*/ 468766 h 468774"/>
              <a:gd name="connsiteX42" fmla="*/ 234568 w 468726"/>
              <a:gd name="connsiteY42" fmla="*/ 410017 h 468774"/>
              <a:gd name="connsiteX43" fmla="*/ 295718 w 468726"/>
              <a:gd name="connsiteY43" fmla="*/ 441449 h 468774"/>
              <a:gd name="connsiteX44" fmla="*/ 306005 w 468726"/>
              <a:gd name="connsiteY44" fmla="*/ 445335 h 468774"/>
              <a:gd name="connsiteX45" fmla="*/ 333208 w 468726"/>
              <a:gd name="connsiteY45" fmla="*/ 434019 h 468774"/>
              <a:gd name="connsiteX46" fmla="*/ 337665 w 468726"/>
              <a:gd name="connsiteY46" fmla="*/ 423961 h 468774"/>
              <a:gd name="connsiteX47" fmla="*/ 358125 w 468726"/>
              <a:gd name="connsiteY47" fmla="*/ 359153 h 468774"/>
              <a:gd name="connsiteX48" fmla="*/ 424190 w 468726"/>
              <a:gd name="connsiteY48" fmla="*/ 337436 h 468774"/>
              <a:gd name="connsiteX49" fmla="*/ 434248 w 468726"/>
              <a:gd name="connsiteY49" fmla="*/ 332979 h 468774"/>
              <a:gd name="connsiteX50" fmla="*/ 445450 w 468726"/>
              <a:gd name="connsiteY50" fmla="*/ 305889 h 468774"/>
              <a:gd name="connsiteX51" fmla="*/ 441449 w 468726"/>
              <a:gd name="connsiteY51" fmla="*/ 295488 h 468774"/>
              <a:gd name="connsiteX52" fmla="*/ 410017 w 468726"/>
              <a:gd name="connsiteY52" fmla="*/ 235024 h 468774"/>
              <a:gd name="connsiteX53" fmla="*/ 441449 w 468726"/>
              <a:gd name="connsiteY53" fmla="*/ 173073 h 468774"/>
              <a:gd name="connsiteX54" fmla="*/ 445450 w 468726"/>
              <a:gd name="connsiteY54" fmla="*/ 162672 h 468774"/>
              <a:gd name="connsiteX55" fmla="*/ 434134 w 468726"/>
              <a:gd name="connsiteY55" fmla="*/ 135583 h 468774"/>
              <a:gd name="connsiteX56" fmla="*/ 423961 w 468726"/>
              <a:gd name="connsiteY56" fmla="*/ 131125 h 468774"/>
              <a:gd name="connsiteX57" fmla="*/ 359154 w 468726"/>
              <a:gd name="connsiteY57" fmla="*/ 110666 h 468774"/>
              <a:gd name="connsiteX58" fmla="*/ 337551 w 468726"/>
              <a:gd name="connsiteY58" fmla="*/ 44600 h 468774"/>
              <a:gd name="connsiteX59" fmla="*/ 333093 w 468726"/>
              <a:gd name="connsiteY59" fmla="*/ 34542 h 468774"/>
              <a:gd name="connsiteX60" fmla="*/ 305890 w 468726"/>
              <a:gd name="connsiteY60" fmla="*/ 23341 h 468774"/>
              <a:gd name="connsiteX61" fmla="*/ 295489 w 468726"/>
              <a:gd name="connsiteY61" fmla="*/ 27341 h 468774"/>
              <a:gd name="connsiteX62" fmla="*/ 235025 w 468726"/>
              <a:gd name="connsiteY62" fmla="*/ 58774 h 468774"/>
              <a:gd name="connsiteX63" fmla="*/ 173189 w 468726"/>
              <a:gd name="connsiteY63" fmla="*/ 27341 h 468774"/>
              <a:gd name="connsiteX64" fmla="*/ 162902 w 468726"/>
              <a:gd name="connsiteY64" fmla="*/ 23341 h 468774"/>
              <a:gd name="connsiteX65" fmla="*/ 135699 w 468726"/>
              <a:gd name="connsiteY65" fmla="*/ 34657 h 468774"/>
              <a:gd name="connsiteX66" fmla="*/ 131241 w 468726"/>
              <a:gd name="connsiteY66" fmla="*/ 44829 h 468774"/>
              <a:gd name="connsiteX67" fmla="*/ 110781 w 468726"/>
              <a:gd name="connsiteY67" fmla="*/ 109751 h 468774"/>
              <a:gd name="connsiteX68" fmla="*/ 44716 w 468726"/>
              <a:gd name="connsiteY68" fmla="*/ 131354 h 468774"/>
              <a:gd name="connsiteX69" fmla="*/ 34658 w 468726"/>
              <a:gd name="connsiteY69" fmla="*/ 135812 h 468774"/>
              <a:gd name="connsiteX70" fmla="*/ 23457 w 468726"/>
              <a:gd name="connsiteY70" fmla="*/ 162901 h 468774"/>
              <a:gd name="connsiteX71" fmla="*/ 27457 w 468726"/>
              <a:gd name="connsiteY71" fmla="*/ 173188 h 468774"/>
              <a:gd name="connsiteX72" fmla="*/ 58889 w 468726"/>
              <a:gd name="connsiteY72" fmla="*/ 233652 h 468774"/>
              <a:gd name="connsiteX73" fmla="*/ 27457 w 468726"/>
              <a:gd name="connsiteY73" fmla="*/ 295603 h 468774"/>
              <a:gd name="connsiteX74" fmla="*/ 23457 w 468726"/>
              <a:gd name="connsiteY74" fmla="*/ 306004 h 468774"/>
              <a:gd name="connsiteX75" fmla="*/ 34772 w 468726"/>
              <a:gd name="connsiteY75" fmla="*/ 333093 h 468774"/>
              <a:gd name="connsiteX76" fmla="*/ 44831 w 468726"/>
              <a:gd name="connsiteY76" fmla="*/ 337551 h 468774"/>
              <a:gd name="connsiteX77" fmla="*/ 109753 w 468726"/>
              <a:gd name="connsiteY77" fmla="*/ 358010 h 468774"/>
              <a:gd name="connsiteX78" fmla="*/ 131355 w 468726"/>
              <a:gd name="connsiteY78" fmla="*/ 424075 h 468774"/>
              <a:gd name="connsiteX79" fmla="*/ 135813 w 468726"/>
              <a:gd name="connsiteY79" fmla="*/ 434134 h 468774"/>
              <a:gd name="connsiteX80" fmla="*/ 163016 w 468726"/>
              <a:gd name="connsiteY80" fmla="*/ 445335 h 468774"/>
              <a:gd name="connsiteX81" fmla="*/ 173417 w 468726"/>
              <a:gd name="connsiteY81" fmla="*/ 441335 h 468774"/>
              <a:gd name="connsiteX82" fmla="*/ 233882 w 468726"/>
              <a:gd name="connsiteY82" fmla="*/ 409902 h 468774"/>
              <a:gd name="connsiteX83" fmla="*/ 234568 w 468726"/>
              <a:gd name="connsiteY83" fmla="*/ 410017 h 468774"/>
              <a:gd name="connsiteX84" fmla="*/ 234453 w 468726"/>
              <a:gd name="connsiteY84" fmla="*/ 303032 h 468774"/>
              <a:gd name="connsiteX85" fmla="*/ 165874 w 468726"/>
              <a:gd name="connsiteY85" fmla="*/ 234452 h 468774"/>
              <a:gd name="connsiteX86" fmla="*/ 234453 w 468726"/>
              <a:gd name="connsiteY86" fmla="*/ 165872 h 468774"/>
              <a:gd name="connsiteX87" fmla="*/ 303033 w 468726"/>
              <a:gd name="connsiteY87" fmla="*/ 234452 h 468774"/>
              <a:gd name="connsiteX88" fmla="*/ 234453 w 468726"/>
              <a:gd name="connsiteY88" fmla="*/ 303032 h 468774"/>
              <a:gd name="connsiteX89" fmla="*/ 234453 w 468726"/>
              <a:gd name="connsiteY89" fmla="*/ 188732 h 468774"/>
              <a:gd name="connsiteX90" fmla="*/ 188733 w 468726"/>
              <a:gd name="connsiteY90" fmla="*/ 234452 h 468774"/>
              <a:gd name="connsiteX91" fmla="*/ 234453 w 468726"/>
              <a:gd name="connsiteY91" fmla="*/ 280172 h 468774"/>
              <a:gd name="connsiteX92" fmla="*/ 280173 w 468726"/>
              <a:gd name="connsiteY92" fmla="*/ 234452 h 468774"/>
              <a:gd name="connsiteX93" fmla="*/ 234453 w 468726"/>
              <a:gd name="connsiteY93" fmla="*/ 188732 h 468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68726" h="468774">
                <a:moveTo>
                  <a:pt x="303375" y="468766"/>
                </a:moveTo>
                <a:cubicBezTo>
                  <a:pt x="293203" y="468766"/>
                  <a:pt x="283373" y="463737"/>
                  <a:pt x="276973" y="454822"/>
                </a:cubicBezTo>
                <a:cubicBezTo>
                  <a:pt x="267004" y="440967"/>
                  <a:pt x="250949" y="432791"/>
                  <a:pt x="233882" y="432876"/>
                </a:cubicBezTo>
                <a:cubicBezTo>
                  <a:pt x="216966" y="433105"/>
                  <a:pt x="201649" y="440992"/>
                  <a:pt x="191705" y="454822"/>
                </a:cubicBezTo>
                <a:cubicBezTo>
                  <a:pt x="183247" y="466595"/>
                  <a:pt x="168617" y="471624"/>
                  <a:pt x="155472" y="467166"/>
                </a:cubicBezTo>
                <a:cubicBezTo>
                  <a:pt x="145300" y="463737"/>
                  <a:pt x="135242" y="459622"/>
                  <a:pt x="125526" y="454822"/>
                </a:cubicBezTo>
                <a:cubicBezTo>
                  <a:pt x="113067" y="448650"/>
                  <a:pt x="106209" y="434819"/>
                  <a:pt x="108610" y="420532"/>
                </a:cubicBezTo>
                <a:cubicBezTo>
                  <a:pt x="111353" y="403730"/>
                  <a:pt x="105752" y="386471"/>
                  <a:pt x="93636" y="374469"/>
                </a:cubicBezTo>
                <a:cubicBezTo>
                  <a:pt x="81729" y="362776"/>
                  <a:pt x="64955" y="357468"/>
                  <a:pt x="48488" y="360182"/>
                </a:cubicBezTo>
                <a:cubicBezTo>
                  <a:pt x="34201" y="362468"/>
                  <a:pt x="20371" y="355724"/>
                  <a:pt x="14198" y="343266"/>
                </a:cubicBezTo>
                <a:cubicBezTo>
                  <a:pt x="9398" y="333664"/>
                  <a:pt x="5169" y="323606"/>
                  <a:pt x="1740" y="313433"/>
                </a:cubicBezTo>
                <a:cubicBezTo>
                  <a:pt x="-2718" y="300175"/>
                  <a:pt x="2197" y="285658"/>
                  <a:pt x="13970" y="277086"/>
                </a:cubicBezTo>
                <a:cubicBezTo>
                  <a:pt x="27860" y="267108"/>
                  <a:pt x="36008" y="250982"/>
                  <a:pt x="35801" y="233881"/>
                </a:cubicBezTo>
                <a:cubicBezTo>
                  <a:pt x="35536" y="217150"/>
                  <a:pt x="27405" y="201522"/>
                  <a:pt x="13856" y="191704"/>
                </a:cubicBezTo>
                <a:cubicBezTo>
                  <a:pt x="2083" y="183246"/>
                  <a:pt x="-2832" y="168616"/>
                  <a:pt x="1626" y="155471"/>
                </a:cubicBezTo>
                <a:cubicBezTo>
                  <a:pt x="5169" y="145184"/>
                  <a:pt x="9284" y="135012"/>
                  <a:pt x="14084" y="125525"/>
                </a:cubicBezTo>
                <a:cubicBezTo>
                  <a:pt x="20257" y="113180"/>
                  <a:pt x="33972" y="106437"/>
                  <a:pt x="48260" y="108723"/>
                </a:cubicBezTo>
                <a:cubicBezTo>
                  <a:pt x="65176" y="111466"/>
                  <a:pt x="82435" y="105865"/>
                  <a:pt x="94322" y="93635"/>
                </a:cubicBezTo>
                <a:cubicBezTo>
                  <a:pt x="106082" y="81721"/>
                  <a:pt x="111398" y="64879"/>
                  <a:pt x="108610" y="48373"/>
                </a:cubicBezTo>
                <a:cubicBezTo>
                  <a:pt x="106324" y="34085"/>
                  <a:pt x="113067" y="20255"/>
                  <a:pt x="125412" y="14083"/>
                </a:cubicBezTo>
                <a:cubicBezTo>
                  <a:pt x="135127" y="9282"/>
                  <a:pt x="145300" y="5053"/>
                  <a:pt x="155587" y="1624"/>
                </a:cubicBezTo>
                <a:cubicBezTo>
                  <a:pt x="168845" y="-2834"/>
                  <a:pt x="183361" y="2081"/>
                  <a:pt x="191820" y="13968"/>
                </a:cubicBezTo>
                <a:cubicBezTo>
                  <a:pt x="201771" y="27842"/>
                  <a:pt x="217837" y="36024"/>
                  <a:pt x="234910" y="35914"/>
                </a:cubicBezTo>
                <a:cubicBezTo>
                  <a:pt x="251827" y="35685"/>
                  <a:pt x="267143" y="27799"/>
                  <a:pt x="277087" y="13968"/>
                </a:cubicBezTo>
                <a:cubicBezTo>
                  <a:pt x="285545" y="2195"/>
                  <a:pt x="300175" y="-2834"/>
                  <a:pt x="313320" y="1624"/>
                </a:cubicBezTo>
                <a:cubicBezTo>
                  <a:pt x="323492" y="5053"/>
                  <a:pt x="333551" y="9168"/>
                  <a:pt x="343266" y="14083"/>
                </a:cubicBezTo>
                <a:cubicBezTo>
                  <a:pt x="355725" y="20255"/>
                  <a:pt x="362583" y="34085"/>
                  <a:pt x="360182" y="48373"/>
                </a:cubicBezTo>
                <a:cubicBezTo>
                  <a:pt x="357439" y="65174"/>
                  <a:pt x="363040" y="82434"/>
                  <a:pt x="375156" y="94435"/>
                </a:cubicBezTo>
                <a:cubicBezTo>
                  <a:pt x="387055" y="106143"/>
                  <a:pt x="403835" y="111453"/>
                  <a:pt x="420304" y="108723"/>
                </a:cubicBezTo>
                <a:cubicBezTo>
                  <a:pt x="434591" y="106437"/>
                  <a:pt x="448421" y="113180"/>
                  <a:pt x="454593" y="125639"/>
                </a:cubicBezTo>
                <a:cubicBezTo>
                  <a:pt x="459394" y="135240"/>
                  <a:pt x="463509" y="145299"/>
                  <a:pt x="467052" y="155471"/>
                </a:cubicBezTo>
                <a:cubicBezTo>
                  <a:pt x="471510" y="168730"/>
                  <a:pt x="466595" y="183360"/>
                  <a:pt x="454708" y="191819"/>
                </a:cubicBezTo>
                <a:cubicBezTo>
                  <a:pt x="440818" y="201796"/>
                  <a:pt x="432670" y="217923"/>
                  <a:pt x="432877" y="235024"/>
                </a:cubicBezTo>
                <a:cubicBezTo>
                  <a:pt x="433105" y="251597"/>
                  <a:pt x="441220" y="267370"/>
                  <a:pt x="454822" y="277200"/>
                </a:cubicBezTo>
                <a:cubicBezTo>
                  <a:pt x="466595" y="285658"/>
                  <a:pt x="471510" y="300289"/>
                  <a:pt x="467166" y="313433"/>
                </a:cubicBezTo>
                <a:cubicBezTo>
                  <a:pt x="463737" y="323606"/>
                  <a:pt x="459508" y="333664"/>
                  <a:pt x="454822" y="343266"/>
                </a:cubicBezTo>
                <a:cubicBezTo>
                  <a:pt x="448650" y="355724"/>
                  <a:pt x="434934" y="362468"/>
                  <a:pt x="420532" y="360182"/>
                </a:cubicBezTo>
                <a:cubicBezTo>
                  <a:pt x="403730" y="357439"/>
                  <a:pt x="386471" y="363039"/>
                  <a:pt x="374470" y="375270"/>
                </a:cubicBezTo>
                <a:cubicBezTo>
                  <a:pt x="362809" y="387197"/>
                  <a:pt x="357507" y="403953"/>
                  <a:pt x="360182" y="420418"/>
                </a:cubicBezTo>
                <a:cubicBezTo>
                  <a:pt x="362468" y="434705"/>
                  <a:pt x="355725" y="448535"/>
                  <a:pt x="343380" y="454708"/>
                </a:cubicBezTo>
                <a:cubicBezTo>
                  <a:pt x="333665" y="459622"/>
                  <a:pt x="323492" y="463737"/>
                  <a:pt x="313205" y="467281"/>
                </a:cubicBezTo>
                <a:cubicBezTo>
                  <a:pt x="310005" y="468195"/>
                  <a:pt x="306690" y="468766"/>
                  <a:pt x="303375" y="468766"/>
                </a:cubicBezTo>
                <a:close/>
                <a:moveTo>
                  <a:pt x="234568" y="410017"/>
                </a:moveTo>
                <a:cubicBezTo>
                  <a:pt x="258809" y="410094"/>
                  <a:pt x="281546" y="421781"/>
                  <a:pt x="295718" y="441449"/>
                </a:cubicBezTo>
                <a:cubicBezTo>
                  <a:pt x="298346" y="445106"/>
                  <a:pt x="302347" y="446592"/>
                  <a:pt x="306005" y="445335"/>
                </a:cubicBezTo>
                <a:cubicBezTo>
                  <a:pt x="315263" y="442249"/>
                  <a:pt x="324407" y="438477"/>
                  <a:pt x="333208" y="434019"/>
                </a:cubicBezTo>
                <a:cubicBezTo>
                  <a:pt x="336636" y="432305"/>
                  <a:pt x="338351" y="428304"/>
                  <a:pt x="337665" y="423961"/>
                </a:cubicBezTo>
                <a:cubicBezTo>
                  <a:pt x="333779" y="400301"/>
                  <a:pt x="341437" y="376069"/>
                  <a:pt x="358125" y="359153"/>
                </a:cubicBezTo>
                <a:cubicBezTo>
                  <a:pt x="375273" y="341551"/>
                  <a:pt x="399942" y="333442"/>
                  <a:pt x="424190" y="337436"/>
                </a:cubicBezTo>
                <a:cubicBezTo>
                  <a:pt x="428533" y="338122"/>
                  <a:pt x="432533" y="336408"/>
                  <a:pt x="434248" y="332979"/>
                </a:cubicBezTo>
                <a:cubicBezTo>
                  <a:pt x="438592" y="324292"/>
                  <a:pt x="442363" y="315148"/>
                  <a:pt x="445450" y="305889"/>
                </a:cubicBezTo>
                <a:cubicBezTo>
                  <a:pt x="446707" y="302232"/>
                  <a:pt x="445106" y="298117"/>
                  <a:pt x="441449" y="295488"/>
                </a:cubicBezTo>
                <a:cubicBezTo>
                  <a:pt x="421972" y="281462"/>
                  <a:pt x="410308" y="259024"/>
                  <a:pt x="410017" y="235024"/>
                </a:cubicBezTo>
                <a:cubicBezTo>
                  <a:pt x="409719" y="210473"/>
                  <a:pt x="421461" y="187332"/>
                  <a:pt x="441449" y="173073"/>
                </a:cubicBezTo>
                <a:cubicBezTo>
                  <a:pt x="445106" y="170444"/>
                  <a:pt x="446707" y="166444"/>
                  <a:pt x="445450" y="162672"/>
                </a:cubicBezTo>
                <a:cubicBezTo>
                  <a:pt x="442249" y="153414"/>
                  <a:pt x="438477" y="144270"/>
                  <a:pt x="434134" y="135583"/>
                </a:cubicBezTo>
                <a:cubicBezTo>
                  <a:pt x="432420" y="132154"/>
                  <a:pt x="428419" y="130440"/>
                  <a:pt x="423961" y="131125"/>
                </a:cubicBezTo>
                <a:cubicBezTo>
                  <a:pt x="400416" y="134897"/>
                  <a:pt x="376184" y="127353"/>
                  <a:pt x="359154" y="110666"/>
                </a:cubicBezTo>
                <a:cubicBezTo>
                  <a:pt x="341707" y="93424"/>
                  <a:pt x="333662" y="68819"/>
                  <a:pt x="337551" y="44600"/>
                </a:cubicBezTo>
                <a:cubicBezTo>
                  <a:pt x="338237" y="40143"/>
                  <a:pt x="336522" y="36257"/>
                  <a:pt x="333093" y="34542"/>
                </a:cubicBezTo>
                <a:cubicBezTo>
                  <a:pt x="324292" y="30199"/>
                  <a:pt x="315148" y="26427"/>
                  <a:pt x="305890" y="23341"/>
                </a:cubicBezTo>
                <a:cubicBezTo>
                  <a:pt x="302232" y="22084"/>
                  <a:pt x="298118" y="23684"/>
                  <a:pt x="295489" y="27341"/>
                </a:cubicBezTo>
                <a:cubicBezTo>
                  <a:pt x="281463" y="46818"/>
                  <a:pt x="259025" y="58483"/>
                  <a:pt x="235025" y="58774"/>
                </a:cubicBezTo>
                <a:cubicBezTo>
                  <a:pt x="210542" y="58916"/>
                  <a:pt x="187503" y="47205"/>
                  <a:pt x="173189" y="27341"/>
                </a:cubicBezTo>
                <a:cubicBezTo>
                  <a:pt x="170560" y="23684"/>
                  <a:pt x="166559" y="22198"/>
                  <a:pt x="162902" y="23341"/>
                </a:cubicBezTo>
                <a:cubicBezTo>
                  <a:pt x="153643" y="26427"/>
                  <a:pt x="144499" y="30313"/>
                  <a:pt x="135699" y="34657"/>
                </a:cubicBezTo>
                <a:cubicBezTo>
                  <a:pt x="132270" y="36371"/>
                  <a:pt x="130555" y="40372"/>
                  <a:pt x="131241" y="44829"/>
                </a:cubicBezTo>
                <a:cubicBezTo>
                  <a:pt x="135127" y="68375"/>
                  <a:pt x="127469" y="92721"/>
                  <a:pt x="110781" y="109751"/>
                </a:cubicBezTo>
                <a:cubicBezTo>
                  <a:pt x="93589" y="127276"/>
                  <a:pt x="68941" y="135336"/>
                  <a:pt x="44716" y="131354"/>
                </a:cubicBezTo>
                <a:cubicBezTo>
                  <a:pt x="40259" y="130668"/>
                  <a:pt x="36373" y="132383"/>
                  <a:pt x="34658" y="135812"/>
                </a:cubicBezTo>
                <a:cubicBezTo>
                  <a:pt x="30315" y="144384"/>
                  <a:pt x="26543" y="153528"/>
                  <a:pt x="23457" y="162901"/>
                </a:cubicBezTo>
                <a:cubicBezTo>
                  <a:pt x="22199" y="166558"/>
                  <a:pt x="23800" y="170559"/>
                  <a:pt x="27457" y="173188"/>
                </a:cubicBezTo>
                <a:cubicBezTo>
                  <a:pt x="46888" y="187132"/>
                  <a:pt x="58661" y="209763"/>
                  <a:pt x="58889" y="233652"/>
                </a:cubicBezTo>
                <a:cubicBezTo>
                  <a:pt x="59118" y="258226"/>
                  <a:pt x="47460" y="281315"/>
                  <a:pt x="27457" y="295603"/>
                </a:cubicBezTo>
                <a:cubicBezTo>
                  <a:pt x="23800" y="298231"/>
                  <a:pt x="22199" y="302232"/>
                  <a:pt x="23457" y="306004"/>
                </a:cubicBezTo>
                <a:cubicBezTo>
                  <a:pt x="26543" y="315148"/>
                  <a:pt x="30429" y="324292"/>
                  <a:pt x="34772" y="333093"/>
                </a:cubicBezTo>
                <a:cubicBezTo>
                  <a:pt x="36487" y="336522"/>
                  <a:pt x="40373" y="338350"/>
                  <a:pt x="44831" y="337551"/>
                </a:cubicBezTo>
                <a:cubicBezTo>
                  <a:pt x="68377" y="333778"/>
                  <a:pt x="92722" y="341437"/>
                  <a:pt x="109753" y="358010"/>
                </a:cubicBezTo>
                <a:cubicBezTo>
                  <a:pt x="127199" y="375252"/>
                  <a:pt x="135244" y="399857"/>
                  <a:pt x="131355" y="424075"/>
                </a:cubicBezTo>
                <a:cubicBezTo>
                  <a:pt x="130670" y="428533"/>
                  <a:pt x="132384" y="432419"/>
                  <a:pt x="135813" y="434134"/>
                </a:cubicBezTo>
                <a:cubicBezTo>
                  <a:pt x="144614" y="438477"/>
                  <a:pt x="153758" y="442249"/>
                  <a:pt x="163016" y="445335"/>
                </a:cubicBezTo>
                <a:cubicBezTo>
                  <a:pt x="166674" y="446592"/>
                  <a:pt x="170788" y="444992"/>
                  <a:pt x="173417" y="441335"/>
                </a:cubicBezTo>
                <a:cubicBezTo>
                  <a:pt x="187362" y="421904"/>
                  <a:pt x="209993" y="410131"/>
                  <a:pt x="233882" y="409902"/>
                </a:cubicBezTo>
                <a:cubicBezTo>
                  <a:pt x="233996" y="410017"/>
                  <a:pt x="234224" y="410017"/>
                  <a:pt x="234568" y="410017"/>
                </a:cubicBezTo>
                <a:close/>
                <a:moveTo>
                  <a:pt x="234453" y="303032"/>
                </a:moveTo>
                <a:cubicBezTo>
                  <a:pt x="196620" y="303032"/>
                  <a:pt x="165874" y="272286"/>
                  <a:pt x="165874" y="234452"/>
                </a:cubicBezTo>
                <a:cubicBezTo>
                  <a:pt x="165874" y="196619"/>
                  <a:pt x="196620" y="165872"/>
                  <a:pt x="234453" y="165872"/>
                </a:cubicBezTo>
                <a:cubicBezTo>
                  <a:pt x="272286" y="165872"/>
                  <a:pt x="303033" y="196619"/>
                  <a:pt x="303033" y="234452"/>
                </a:cubicBezTo>
                <a:cubicBezTo>
                  <a:pt x="303033" y="272286"/>
                  <a:pt x="272286" y="303032"/>
                  <a:pt x="234453" y="303032"/>
                </a:cubicBezTo>
                <a:close/>
                <a:moveTo>
                  <a:pt x="234453" y="188732"/>
                </a:moveTo>
                <a:cubicBezTo>
                  <a:pt x="209193" y="188732"/>
                  <a:pt x="188733" y="209192"/>
                  <a:pt x="188733" y="234452"/>
                </a:cubicBezTo>
                <a:cubicBezTo>
                  <a:pt x="188733" y="259713"/>
                  <a:pt x="209193" y="280172"/>
                  <a:pt x="234453" y="280172"/>
                </a:cubicBezTo>
                <a:cubicBezTo>
                  <a:pt x="259713" y="280172"/>
                  <a:pt x="280173" y="259713"/>
                  <a:pt x="280173" y="234452"/>
                </a:cubicBezTo>
                <a:cubicBezTo>
                  <a:pt x="280173" y="209192"/>
                  <a:pt x="259713" y="188732"/>
                  <a:pt x="234453" y="188732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73" name="图形5"/>
          <p:cNvSpPr/>
          <p:nvPr/>
        </p:nvSpPr>
        <p:spPr>
          <a:xfrm>
            <a:off x="1942054" y="3753924"/>
            <a:ext cx="407788" cy="379733"/>
          </a:xfrm>
          <a:custGeom>
            <a:avLst/>
            <a:gdLst>
              <a:gd name="T0" fmla="*/ 8052 w 11204"/>
              <a:gd name="T1" fmla="*/ 701 h 10433"/>
              <a:gd name="T2" fmla="*/ 7702 w 11204"/>
              <a:gd name="T3" fmla="*/ 6 h 10433"/>
              <a:gd name="T4" fmla="*/ 7352 w 11204"/>
              <a:gd name="T5" fmla="*/ 701 h 10433"/>
              <a:gd name="T6" fmla="*/ 3854 w 11204"/>
              <a:gd name="T7" fmla="*/ 353 h 10433"/>
              <a:gd name="T8" fmla="*/ 3504 w 11204"/>
              <a:gd name="T9" fmla="*/ 6 h 10433"/>
              <a:gd name="T10" fmla="*/ 3154 w 11204"/>
              <a:gd name="T11" fmla="*/ 353 h 10433"/>
              <a:gd name="T12" fmla="*/ 1755 w 11204"/>
              <a:gd name="T13" fmla="*/ 701 h 10433"/>
              <a:gd name="T14" fmla="*/ 5 w 11204"/>
              <a:gd name="T15" fmla="*/ 2438 h 10433"/>
              <a:gd name="T16" fmla="*/ 513 w 11204"/>
              <a:gd name="T17" fmla="*/ 9925 h 10433"/>
              <a:gd name="T18" fmla="*/ 9450 w 11204"/>
              <a:gd name="T19" fmla="*/ 10428 h 10433"/>
              <a:gd name="T20" fmla="*/ 11200 w 11204"/>
              <a:gd name="T21" fmla="*/ 8691 h 10433"/>
              <a:gd name="T22" fmla="*/ 10693 w 11204"/>
              <a:gd name="T23" fmla="*/ 1205 h 10433"/>
              <a:gd name="T24" fmla="*/ 707 w 11204"/>
              <a:gd name="T25" fmla="*/ 2438 h 10433"/>
              <a:gd name="T26" fmla="*/ 3155 w 11204"/>
              <a:gd name="T27" fmla="*/ 1396 h 10433"/>
              <a:gd name="T28" fmla="*/ 3252 w 11204"/>
              <a:gd name="T29" fmla="*/ 1996 h 10433"/>
              <a:gd name="T30" fmla="*/ 3759 w 11204"/>
              <a:gd name="T31" fmla="*/ 1996 h 10433"/>
              <a:gd name="T32" fmla="*/ 3855 w 11204"/>
              <a:gd name="T33" fmla="*/ 1396 h 10433"/>
              <a:gd name="T34" fmla="*/ 7353 w 11204"/>
              <a:gd name="T35" fmla="*/ 1743 h 10433"/>
              <a:gd name="T36" fmla="*/ 7950 w 11204"/>
              <a:gd name="T37" fmla="*/ 1990 h 10433"/>
              <a:gd name="T38" fmla="*/ 8053 w 11204"/>
              <a:gd name="T39" fmla="*/ 1396 h 10433"/>
              <a:gd name="T40" fmla="*/ 10500 w 11204"/>
              <a:gd name="T41" fmla="*/ 2438 h 10433"/>
              <a:gd name="T42" fmla="*/ 707 w 11204"/>
              <a:gd name="T43" fmla="*/ 3480 h 10433"/>
              <a:gd name="T44" fmla="*/ 10499 w 11204"/>
              <a:gd name="T45" fmla="*/ 8691 h 10433"/>
              <a:gd name="T46" fmla="*/ 1757 w 11204"/>
              <a:gd name="T47" fmla="*/ 9733 h 10433"/>
              <a:gd name="T48" fmla="*/ 707 w 11204"/>
              <a:gd name="T49" fmla="*/ 4175 h 10433"/>
              <a:gd name="T50" fmla="*/ 10499 w 11204"/>
              <a:gd name="T51" fmla="*/ 8691 h 10433"/>
              <a:gd name="T52" fmla="*/ 2504 w 11204"/>
              <a:gd name="T53" fmla="*/ 8691 h 10433"/>
              <a:gd name="T54" fmla="*/ 3202 w 11204"/>
              <a:gd name="T55" fmla="*/ 7996 h 10433"/>
              <a:gd name="T56" fmla="*/ 2502 w 11204"/>
              <a:gd name="T57" fmla="*/ 7301 h 10433"/>
              <a:gd name="T58" fmla="*/ 1802 w 11204"/>
              <a:gd name="T59" fmla="*/ 7996 h 10433"/>
              <a:gd name="T60" fmla="*/ 2504 w 11204"/>
              <a:gd name="T61" fmla="*/ 8691 h 10433"/>
              <a:gd name="T62" fmla="*/ 2991 w 11204"/>
              <a:gd name="T63" fmla="*/ 6398 h 10433"/>
              <a:gd name="T64" fmla="*/ 2991 w 11204"/>
              <a:gd name="T65" fmla="*/ 5426 h 10433"/>
              <a:gd name="T66" fmla="*/ 2012 w 11204"/>
              <a:gd name="T67" fmla="*/ 5426 h 10433"/>
              <a:gd name="T68" fmla="*/ 2012 w 11204"/>
              <a:gd name="T69" fmla="*/ 6398 h 10433"/>
              <a:gd name="T70" fmla="*/ 5646 w 11204"/>
              <a:gd name="T71" fmla="*/ 8691 h 10433"/>
              <a:gd name="T72" fmla="*/ 6136 w 11204"/>
              <a:gd name="T73" fmla="*/ 7510 h 10433"/>
              <a:gd name="T74" fmla="*/ 5156 w 11204"/>
              <a:gd name="T75" fmla="*/ 7510 h 10433"/>
              <a:gd name="T76" fmla="*/ 5156 w 11204"/>
              <a:gd name="T77" fmla="*/ 8482 h 10433"/>
              <a:gd name="T78" fmla="*/ 5646 w 11204"/>
              <a:gd name="T79" fmla="*/ 6606 h 10433"/>
              <a:gd name="T80" fmla="*/ 6139 w 11204"/>
              <a:gd name="T81" fmla="*/ 5426 h 10433"/>
              <a:gd name="T82" fmla="*/ 5159 w 11204"/>
              <a:gd name="T83" fmla="*/ 5426 h 10433"/>
              <a:gd name="T84" fmla="*/ 5154 w 11204"/>
              <a:gd name="T85" fmla="*/ 6398 h 10433"/>
              <a:gd name="T86" fmla="*/ 8630 w 11204"/>
              <a:gd name="T87" fmla="*/ 8691 h 10433"/>
              <a:gd name="T88" fmla="*/ 9330 w 11204"/>
              <a:gd name="T89" fmla="*/ 7996 h 10433"/>
              <a:gd name="T90" fmla="*/ 8630 w 11204"/>
              <a:gd name="T91" fmla="*/ 7301 h 10433"/>
              <a:gd name="T92" fmla="*/ 7930 w 11204"/>
              <a:gd name="T93" fmla="*/ 7996 h 10433"/>
              <a:gd name="T94" fmla="*/ 8630 w 11204"/>
              <a:gd name="T95" fmla="*/ 8691 h 10433"/>
              <a:gd name="T96" fmla="*/ 9329 w 11204"/>
              <a:gd name="T97" fmla="*/ 5912 h 10433"/>
              <a:gd name="T98" fmla="*/ 8629 w 11204"/>
              <a:gd name="T99" fmla="*/ 5217 h 10433"/>
              <a:gd name="T100" fmla="*/ 7929 w 11204"/>
              <a:gd name="T101" fmla="*/ 5912 h 10433"/>
              <a:gd name="T102" fmla="*/ 8630 w 11204"/>
              <a:gd name="T103" fmla="*/ 6606 h 10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1204" h="10433">
                <a:moveTo>
                  <a:pt x="9450" y="701"/>
                </a:moveTo>
                <a:lnTo>
                  <a:pt x="8052" y="701"/>
                </a:lnTo>
                <a:lnTo>
                  <a:pt x="8052" y="353"/>
                </a:lnTo>
                <a:cubicBezTo>
                  <a:pt x="8052" y="161"/>
                  <a:pt x="7895" y="6"/>
                  <a:pt x="7702" y="6"/>
                </a:cubicBezTo>
                <a:cubicBezTo>
                  <a:pt x="7509" y="6"/>
                  <a:pt x="7353" y="161"/>
                  <a:pt x="7352" y="353"/>
                </a:cubicBezTo>
                <a:lnTo>
                  <a:pt x="7352" y="701"/>
                </a:lnTo>
                <a:lnTo>
                  <a:pt x="3854" y="701"/>
                </a:lnTo>
                <a:lnTo>
                  <a:pt x="3854" y="353"/>
                </a:lnTo>
                <a:cubicBezTo>
                  <a:pt x="3860" y="260"/>
                  <a:pt x="3825" y="167"/>
                  <a:pt x="3758" y="101"/>
                </a:cubicBezTo>
                <a:cubicBezTo>
                  <a:pt x="3690" y="35"/>
                  <a:pt x="3598" y="0"/>
                  <a:pt x="3504" y="6"/>
                </a:cubicBezTo>
                <a:cubicBezTo>
                  <a:pt x="3410" y="0"/>
                  <a:pt x="3318" y="35"/>
                  <a:pt x="3250" y="101"/>
                </a:cubicBezTo>
                <a:cubicBezTo>
                  <a:pt x="3184" y="167"/>
                  <a:pt x="3149" y="260"/>
                  <a:pt x="3154" y="353"/>
                </a:cubicBezTo>
                <a:lnTo>
                  <a:pt x="3154" y="701"/>
                </a:lnTo>
                <a:lnTo>
                  <a:pt x="1755" y="701"/>
                </a:lnTo>
                <a:cubicBezTo>
                  <a:pt x="1290" y="696"/>
                  <a:pt x="843" y="877"/>
                  <a:pt x="513" y="1205"/>
                </a:cubicBezTo>
                <a:cubicBezTo>
                  <a:pt x="184" y="1531"/>
                  <a:pt x="2" y="1975"/>
                  <a:pt x="5" y="2438"/>
                </a:cubicBezTo>
                <a:lnTo>
                  <a:pt x="5" y="8691"/>
                </a:lnTo>
                <a:cubicBezTo>
                  <a:pt x="0" y="9153"/>
                  <a:pt x="184" y="9598"/>
                  <a:pt x="513" y="9925"/>
                </a:cubicBezTo>
                <a:cubicBezTo>
                  <a:pt x="843" y="10252"/>
                  <a:pt x="1290" y="10433"/>
                  <a:pt x="1755" y="10428"/>
                </a:cubicBezTo>
                <a:lnTo>
                  <a:pt x="9450" y="10428"/>
                </a:lnTo>
                <a:cubicBezTo>
                  <a:pt x="9915" y="10433"/>
                  <a:pt x="10363" y="10252"/>
                  <a:pt x="10693" y="9925"/>
                </a:cubicBezTo>
                <a:cubicBezTo>
                  <a:pt x="11022" y="9598"/>
                  <a:pt x="11204" y="9155"/>
                  <a:pt x="11200" y="8691"/>
                </a:cubicBezTo>
                <a:lnTo>
                  <a:pt x="11200" y="2438"/>
                </a:lnTo>
                <a:cubicBezTo>
                  <a:pt x="11204" y="1976"/>
                  <a:pt x="11022" y="1531"/>
                  <a:pt x="10693" y="1205"/>
                </a:cubicBezTo>
                <a:cubicBezTo>
                  <a:pt x="10362" y="878"/>
                  <a:pt x="9915" y="697"/>
                  <a:pt x="9450" y="701"/>
                </a:cubicBezTo>
                <a:close/>
                <a:moveTo>
                  <a:pt x="707" y="2438"/>
                </a:moveTo>
                <a:cubicBezTo>
                  <a:pt x="720" y="1868"/>
                  <a:pt x="1183" y="1410"/>
                  <a:pt x="1757" y="1396"/>
                </a:cubicBezTo>
                <a:lnTo>
                  <a:pt x="3155" y="1396"/>
                </a:lnTo>
                <a:lnTo>
                  <a:pt x="3155" y="1743"/>
                </a:lnTo>
                <a:cubicBezTo>
                  <a:pt x="3149" y="1837"/>
                  <a:pt x="3184" y="1930"/>
                  <a:pt x="3252" y="1996"/>
                </a:cubicBezTo>
                <a:cubicBezTo>
                  <a:pt x="3319" y="2062"/>
                  <a:pt x="3410" y="2097"/>
                  <a:pt x="3505" y="2091"/>
                </a:cubicBezTo>
                <a:cubicBezTo>
                  <a:pt x="3599" y="2097"/>
                  <a:pt x="3692" y="2062"/>
                  <a:pt x="3759" y="1996"/>
                </a:cubicBezTo>
                <a:cubicBezTo>
                  <a:pt x="3827" y="1930"/>
                  <a:pt x="3862" y="1837"/>
                  <a:pt x="3855" y="1743"/>
                </a:cubicBezTo>
                <a:lnTo>
                  <a:pt x="3855" y="1396"/>
                </a:lnTo>
                <a:lnTo>
                  <a:pt x="7353" y="1396"/>
                </a:lnTo>
                <a:lnTo>
                  <a:pt x="7353" y="1743"/>
                </a:lnTo>
                <a:cubicBezTo>
                  <a:pt x="7353" y="1936"/>
                  <a:pt x="7509" y="2091"/>
                  <a:pt x="7703" y="2091"/>
                </a:cubicBezTo>
                <a:cubicBezTo>
                  <a:pt x="7795" y="2091"/>
                  <a:pt x="7884" y="2055"/>
                  <a:pt x="7950" y="1990"/>
                </a:cubicBezTo>
                <a:cubicBezTo>
                  <a:pt x="8015" y="1925"/>
                  <a:pt x="8053" y="1836"/>
                  <a:pt x="8053" y="1743"/>
                </a:cubicBezTo>
                <a:lnTo>
                  <a:pt x="8053" y="1396"/>
                </a:lnTo>
                <a:lnTo>
                  <a:pt x="9452" y="1396"/>
                </a:lnTo>
                <a:cubicBezTo>
                  <a:pt x="10025" y="1410"/>
                  <a:pt x="10486" y="1868"/>
                  <a:pt x="10500" y="2438"/>
                </a:cubicBezTo>
                <a:lnTo>
                  <a:pt x="10500" y="3480"/>
                </a:lnTo>
                <a:lnTo>
                  <a:pt x="707" y="3480"/>
                </a:lnTo>
                <a:lnTo>
                  <a:pt x="707" y="2438"/>
                </a:lnTo>
                <a:close/>
                <a:moveTo>
                  <a:pt x="10499" y="8691"/>
                </a:moveTo>
                <a:cubicBezTo>
                  <a:pt x="10485" y="9261"/>
                  <a:pt x="10023" y="9718"/>
                  <a:pt x="9450" y="9733"/>
                </a:cubicBezTo>
                <a:lnTo>
                  <a:pt x="1757" y="9733"/>
                </a:lnTo>
                <a:cubicBezTo>
                  <a:pt x="1183" y="9720"/>
                  <a:pt x="720" y="9261"/>
                  <a:pt x="707" y="8691"/>
                </a:cubicBezTo>
                <a:lnTo>
                  <a:pt x="707" y="4175"/>
                </a:lnTo>
                <a:lnTo>
                  <a:pt x="10500" y="4175"/>
                </a:lnTo>
                <a:lnTo>
                  <a:pt x="10499" y="8691"/>
                </a:lnTo>
                <a:close/>
                <a:moveTo>
                  <a:pt x="10499" y="8691"/>
                </a:moveTo>
                <a:close/>
                <a:moveTo>
                  <a:pt x="2504" y="8691"/>
                </a:moveTo>
                <a:cubicBezTo>
                  <a:pt x="2689" y="8696"/>
                  <a:pt x="2868" y="8620"/>
                  <a:pt x="2991" y="8482"/>
                </a:cubicBezTo>
                <a:cubicBezTo>
                  <a:pt x="3125" y="8356"/>
                  <a:pt x="3202" y="8179"/>
                  <a:pt x="3202" y="7996"/>
                </a:cubicBezTo>
                <a:cubicBezTo>
                  <a:pt x="3202" y="7812"/>
                  <a:pt x="3125" y="7636"/>
                  <a:pt x="2991" y="7510"/>
                </a:cubicBezTo>
                <a:cubicBezTo>
                  <a:pt x="2864" y="7376"/>
                  <a:pt x="2687" y="7301"/>
                  <a:pt x="2502" y="7301"/>
                </a:cubicBezTo>
                <a:cubicBezTo>
                  <a:pt x="2316" y="7301"/>
                  <a:pt x="2140" y="7376"/>
                  <a:pt x="2012" y="7510"/>
                </a:cubicBezTo>
                <a:cubicBezTo>
                  <a:pt x="1878" y="7636"/>
                  <a:pt x="1802" y="7812"/>
                  <a:pt x="1802" y="7996"/>
                </a:cubicBezTo>
                <a:cubicBezTo>
                  <a:pt x="1802" y="8179"/>
                  <a:pt x="1878" y="8356"/>
                  <a:pt x="2012" y="8482"/>
                </a:cubicBezTo>
                <a:cubicBezTo>
                  <a:pt x="2137" y="8621"/>
                  <a:pt x="2317" y="8697"/>
                  <a:pt x="2504" y="8691"/>
                </a:cubicBezTo>
                <a:close/>
                <a:moveTo>
                  <a:pt x="2504" y="6606"/>
                </a:moveTo>
                <a:cubicBezTo>
                  <a:pt x="2689" y="6611"/>
                  <a:pt x="2868" y="6535"/>
                  <a:pt x="2991" y="6398"/>
                </a:cubicBezTo>
                <a:cubicBezTo>
                  <a:pt x="3118" y="6267"/>
                  <a:pt x="3193" y="6095"/>
                  <a:pt x="3202" y="5912"/>
                </a:cubicBezTo>
                <a:cubicBezTo>
                  <a:pt x="3194" y="5730"/>
                  <a:pt x="3119" y="5557"/>
                  <a:pt x="2991" y="5426"/>
                </a:cubicBezTo>
                <a:cubicBezTo>
                  <a:pt x="2864" y="5292"/>
                  <a:pt x="2687" y="5217"/>
                  <a:pt x="2502" y="5217"/>
                </a:cubicBezTo>
                <a:cubicBezTo>
                  <a:pt x="2316" y="5217"/>
                  <a:pt x="2139" y="5292"/>
                  <a:pt x="2012" y="5426"/>
                </a:cubicBezTo>
                <a:cubicBezTo>
                  <a:pt x="1885" y="5557"/>
                  <a:pt x="1810" y="5730"/>
                  <a:pt x="1802" y="5912"/>
                </a:cubicBezTo>
                <a:cubicBezTo>
                  <a:pt x="1810" y="6095"/>
                  <a:pt x="1884" y="6267"/>
                  <a:pt x="2012" y="6398"/>
                </a:cubicBezTo>
                <a:cubicBezTo>
                  <a:pt x="2137" y="6536"/>
                  <a:pt x="2317" y="6612"/>
                  <a:pt x="2504" y="6606"/>
                </a:cubicBezTo>
                <a:close/>
                <a:moveTo>
                  <a:pt x="5646" y="8691"/>
                </a:moveTo>
                <a:cubicBezTo>
                  <a:pt x="5929" y="8695"/>
                  <a:pt x="6185" y="8526"/>
                  <a:pt x="6294" y="8265"/>
                </a:cubicBezTo>
                <a:cubicBezTo>
                  <a:pt x="6401" y="8005"/>
                  <a:pt x="6339" y="7705"/>
                  <a:pt x="6136" y="7510"/>
                </a:cubicBezTo>
                <a:cubicBezTo>
                  <a:pt x="6009" y="7376"/>
                  <a:pt x="5831" y="7301"/>
                  <a:pt x="5646" y="7301"/>
                </a:cubicBezTo>
                <a:cubicBezTo>
                  <a:pt x="5461" y="7301"/>
                  <a:pt x="5284" y="7376"/>
                  <a:pt x="5156" y="7510"/>
                </a:cubicBezTo>
                <a:cubicBezTo>
                  <a:pt x="5023" y="7636"/>
                  <a:pt x="4946" y="7812"/>
                  <a:pt x="4946" y="7996"/>
                </a:cubicBezTo>
                <a:cubicBezTo>
                  <a:pt x="4946" y="8179"/>
                  <a:pt x="5023" y="8356"/>
                  <a:pt x="5156" y="8482"/>
                </a:cubicBezTo>
                <a:cubicBezTo>
                  <a:pt x="5281" y="8621"/>
                  <a:pt x="5461" y="8696"/>
                  <a:pt x="5646" y="8691"/>
                </a:cubicBezTo>
                <a:close/>
                <a:moveTo>
                  <a:pt x="5646" y="6606"/>
                </a:moveTo>
                <a:cubicBezTo>
                  <a:pt x="6030" y="6598"/>
                  <a:pt x="6339" y="6292"/>
                  <a:pt x="6349" y="5912"/>
                </a:cubicBezTo>
                <a:cubicBezTo>
                  <a:pt x="6340" y="5730"/>
                  <a:pt x="6267" y="5557"/>
                  <a:pt x="6139" y="5426"/>
                </a:cubicBezTo>
                <a:cubicBezTo>
                  <a:pt x="6012" y="5292"/>
                  <a:pt x="5834" y="5217"/>
                  <a:pt x="5649" y="5217"/>
                </a:cubicBezTo>
                <a:cubicBezTo>
                  <a:pt x="5464" y="5217"/>
                  <a:pt x="5288" y="5292"/>
                  <a:pt x="5159" y="5426"/>
                </a:cubicBezTo>
                <a:cubicBezTo>
                  <a:pt x="5032" y="5557"/>
                  <a:pt x="4958" y="5730"/>
                  <a:pt x="4949" y="5912"/>
                </a:cubicBezTo>
                <a:cubicBezTo>
                  <a:pt x="4957" y="6093"/>
                  <a:pt x="5029" y="6266"/>
                  <a:pt x="5154" y="6398"/>
                </a:cubicBezTo>
                <a:cubicBezTo>
                  <a:pt x="5280" y="6536"/>
                  <a:pt x="5460" y="6612"/>
                  <a:pt x="5646" y="6606"/>
                </a:cubicBezTo>
                <a:close/>
                <a:moveTo>
                  <a:pt x="8630" y="8691"/>
                </a:moveTo>
                <a:cubicBezTo>
                  <a:pt x="8817" y="8696"/>
                  <a:pt x="8995" y="8620"/>
                  <a:pt x="9120" y="8482"/>
                </a:cubicBezTo>
                <a:cubicBezTo>
                  <a:pt x="9254" y="8356"/>
                  <a:pt x="9330" y="8179"/>
                  <a:pt x="9330" y="7996"/>
                </a:cubicBezTo>
                <a:cubicBezTo>
                  <a:pt x="9330" y="7812"/>
                  <a:pt x="9254" y="7636"/>
                  <a:pt x="9120" y="7510"/>
                </a:cubicBezTo>
                <a:cubicBezTo>
                  <a:pt x="8993" y="7376"/>
                  <a:pt x="8815" y="7301"/>
                  <a:pt x="8630" y="7301"/>
                </a:cubicBezTo>
                <a:cubicBezTo>
                  <a:pt x="8445" y="7301"/>
                  <a:pt x="8268" y="7376"/>
                  <a:pt x="8140" y="7510"/>
                </a:cubicBezTo>
                <a:cubicBezTo>
                  <a:pt x="8003" y="7633"/>
                  <a:pt x="7925" y="7811"/>
                  <a:pt x="7930" y="7996"/>
                </a:cubicBezTo>
                <a:cubicBezTo>
                  <a:pt x="7939" y="8178"/>
                  <a:pt x="8013" y="8351"/>
                  <a:pt x="8140" y="8482"/>
                </a:cubicBezTo>
                <a:cubicBezTo>
                  <a:pt x="8265" y="8620"/>
                  <a:pt x="8444" y="8696"/>
                  <a:pt x="8630" y="8691"/>
                </a:cubicBezTo>
                <a:close/>
                <a:moveTo>
                  <a:pt x="8630" y="6606"/>
                </a:moveTo>
                <a:cubicBezTo>
                  <a:pt x="9013" y="6597"/>
                  <a:pt x="9320" y="6291"/>
                  <a:pt x="9329" y="5912"/>
                </a:cubicBezTo>
                <a:cubicBezTo>
                  <a:pt x="9320" y="5730"/>
                  <a:pt x="9247" y="5557"/>
                  <a:pt x="9119" y="5426"/>
                </a:cubicBezTo>
                <a:cubicBezTo>
                  <a:pt x="8992" y="5292"/>
                  <a:pt x="8814" y="5217"/>
                  <a:pt x="8629" y="5217"/>
                </a:cubicBezTo>
                <a:cubicBezTo>
                  <a:pt x="8444" y="5217"/>
                  <a:pt x="8267" y="5292"/>
                  <a:pt x="8139" y="5426"/>
                </a:cubicBezTo>
                <a:cubicBezTo>
                  <a:pt x="8013" y="5557"/>
                  <a:pt x="7938" y="5730"/>
                  <a:pt x="7929" y="5912"/>
                </a:cubicBezTo>
                <a:cubicBezTo>
                  <a:pt x="7938" y="6095"/>
                  <a:pt x="8012" y="6267"/>
                  <a:pt x="8139" y="6398"/>
                </a:cubicBezTo>
                <a:cubicBezTo>
                  <a:pt x="8265" y="6536"/>
                  <a:pt x="8444" y="6612"/>
                  <a:pt x="8630" y="6606"/>
                </a:cubicBezTo>
                <a:close/>
                <a:moveTo>
                  <a:pt x="8630" y="6606"/>
                </a:move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7" name="图片 3136" descr="背景图案&#10;&#10;描述已自动生成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1756239"/>
            <a:ext cx="12192000" cy="3345522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2809246" y="3129705"/>
            <a:ext cx="6573508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 fontAlgn="base"/>
            <a:r>
              <a:rPr lang="zh-CN" altLang="en-US" sz="4800" b="1" i="0" dirty="0">
                <a:solidFill>
                  <a:schemeClr val="accent2"/>
                </a:solidFill>
                <a:effectLst/>
                <a:latin typeface="+mj-ea"/>
                <a:ea typeface="+mj-ea"/>
              </a:rPr>
              <a:t>感谢各位导师的观看</a:t>
            </a:r>
          </a:p>
        </p:txBody>
      </p:sp>
      <p:sp>
        <p:nvSpPr>
          <p:cNvPr id="7" name="矩形 6"/>
          <p:cNvSpPr/>
          <p:nvPr/>
        </p:nvSpPr>
        <p:spPr>
          <a:xfrm>
            <a:off x="4632966" y="2580939"/>
            <a:ext cx="2926074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 fontAlgn="base"/>
            <a:r>
              <a:rPr lang="en-US" altLang="zh-CN" sz="3200" spc="600" dirty="0">
                <a:solidFill>
                  <a:schemeClr val="bg1"/>
                </a:solidFill>
                <a:latin typeface="+mj-ea"/>
                <a:ea typeface="+mj-ea"/>
              </a:rPr>
              <a:t>THANKS</a:t>
            </a:r>
            <a:endParaRPr lang="zh-CN" altLang="en-US" sz="3200" i="0" spc="60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194304" y="4415911"/>
            <a:ext cx="5803392" cy="335358"/>
            <a:chOff x="3194304" y="4244303"/>
            <a:chExt cx="5803392" cy="335358"/>
          </a:xfrm>
        </p:grpSpPr>
        <p:sp>
          <p:nvSpPr>
            <p:cNvPr id="32" name="textcount"/>
            <p:cNvSpPr txBox="1"/>
            <p:nvPr/>
          </p:nvSpPr>
          <p:spPr>
            <a:xfrm>
              <a:off x="3194304" y="4249231"/>
              <a:ext cx="5803392" cy="32008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dist" fontAlgn="base">
                <a:defRPr sz="1600" b="0" i="0">
                  <a:solidFill>
                    <a:schemeClr val="accent5">
                      <a:lumMod val="50000"/>
                    </a:schemeClr>
                  </a:solidFill>
                  <a:effectLst/>
                  <a:latin typeface="+mn-ea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zh-CN" altLang="en-US" spc="300" dirty="0">
                  <a:solidFill>
                    <a:schemeClr val="bg1"/>
                  </a:solidFill>
                  <a:latin typeface="+mj-ea"/>
                  <a:ea typeface="+mj-ea"/>
                </a:rPr>
                <a:t>面试人</a:t>
              </a:r>
              <a:r>
                <a:rPr lang="zh-CN" altLang="en-US" spc="300" dirty="0" smtClean="0">
                  <a:solidFill>
                    <a:schemeClr val="bg1"/>
                  </a:solidFill>
                  <a:latin typeface="+mj-ea"/>
                  <a:ea typeface="+mj-ea"/>
                </a:rPr>
                <a:t>： </a:t>
              </a:r>
              <a:r>
                <a:rPr lang="en-US" altLang="zh-CN" spc="300" dirty="0" smtClean="0">
                  <a:solidFill>
                    <a:schemeClr val="bg1"/>
                  </a:solidFill>
                  <a:latin typeface="+mj-ea"/>
                  <a:ea typeface="+mj-ea"/>
                </a:rPr>
                <a:t>    </a:t>
              </a:r>
              <a:r>
                <a:rPr lang="zh-CN" altLang="en-US" spc="300" dirty="0">
                  <a:solidFill>
                    <a:schemeClr val="bg1"/>
                  </a:solidFill>
                  <a:latin typeface="+mj-ea"/>
                  <a:ea typeface="+mj-ea"/>
                </a:rPr>
                <a:t>报考专业</a:t>
              </a:r>
              <a:r>
                <a:rPr lang="zh-CN" altLang="en-US" spc="300" dirty="0" smtClean="0">
                  <a:solidFill>
                    <a:schemeClr val="bg1"/>
                  </a:solidFill>
                  <a:latin typeface="+mj-ea"/>
                  <a:ea typeface="+mj-ea"/>
                </a:rPr>
                <a:t>：</a:t>
              </a:r>
              <a:endParaRPr lang="zh-CN" altLang="en-US" spc="3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" name="矩形: 圆角 3"/>
            <p:cNvSpPr/>
            <p:nvPr/>
          </p:nvSpPr>
          <p:spPr>
            <a:xfrm>
              <a:off x="3194304" y="4244303"/>
              <a:ext cx="5803392" cy="335358"/>
            </a:xfrm>
            <a:prstGeom prst="roundRect">
              <a:avLst>
                <a:gd name="adj" fmla="val 50000"/>
              </a:avLst>
            </a:prstGeom>
            <a:noFill/>
            <a:ln w="127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/>
          <p:cNvSpPr/>
          <p:nvPr/>
        </p:nvSpPr>
        <p:spPr>
          <a:xfrm>
            <a:off x="2809246" y="3928577"/>
            <a:ext cx="657351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 fontAlgn="base"/>
            <a:r>
              <a:rPr lang="zh-CN" altLang="en-US" sz="1600" dirty="0">
                <a:solidFill>
                  <a:schemeClr val="bg1"/>
                </a:solidFill>
                <a:latin typeface="+mj-ea"/>
                <a:ea typeface="+mj-ea"/>
              </a:rPr>
              <a:t>欢迎各位导师提问</a:t>
            </a:r>
            <a:endParaRPr lang="zh-CN" altLang="en-US" sz="1600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461000" y="1149680"/>
            <a:ext cx="1270000" cy="127000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图形"/>
          <p:cNvSpPr/>
          <p:nvPr/>
        </p:nvSpPr>
        <p:spPr>
          <a:xfrm>
            <a:off x="5766816" y="1418768"/>
            <a:ext cx="658368" cy="731824"/>
          </a:xfrm>
          <a:custGeom>
            <a:avLst/>
            <a:gdLst>
              <a:gd name="connsiteX0" fmla="*/ 267220 w 545823"/>
              <a:gd name="connsiteY0" fmla="*/ 533785 h 606722"/>
              <a:gd name="connsiteX1" fmla="*/ 298560 w 545823"/>
              <a:gd name="connsiteY1" fmla="*/ 540253 h 606722"/>
              <a:gd name="connsiteX2" fmla="*/ 307684 w 545823"/>
              <a:gd name="connsiteY2" fmla="*/ 570466 h 606722"/>
              <a:gd name="connsiteX3" fmla="*/ 305320 w 545823"/>
              <a:gd name="connsiteY3" fmla="*/ 575234 h 606722"/>
              <a:gd name="connsiteX4" fmla="*/ 303098 w 545823"/>
              <a:gd name="connsiteY4" fmla="*/ 580097 h 606722"/>
              <a:gd name="connsiteX5" fmla="*/ 307116 w 545823"/>
              <a:gd name="connsiteY5" fmla="*/ 583024 h 606722"/>
              <a:gd name="connsiteX6" fmla="*/ 323519 w 545823"/>
              <a:gd name="connsiteY6" fmla="*/ 584298 h 606722"/>
              <a:gd name="connsiteX7" fmla="*/ 498800 w 545823"/>
              <a:gd name="connsiteY7" fmla="*/ 553424 h 606722"/>
              <a:gd name="connsiteX8" fmla="*/ 505229 w 545823"/>
              <a:gd name="connsiteY8" fmla="*/ 552291 h 606722"/>
              <a:gd name="connsiteX9" fmla="*/ 518039 w 545823"/>
              <a:gd name="connsiteY9" fmla="*/ 561213 h 606722"/>
              <a:gd name="connsiteX10" fmla="*/ 509105 w 545823"/>
              <a:gd name="connsiteY10" fmla="*/ 573960 h 606722"/>
              <a:gd name="connsiteX11" fmla="*/ 502676 w 545823"/>
              <a:gd name="connsiteY11" fmla="*/ 575140 h 606722"/>
              <a:gd name="connsiteX12" fmla="*/ 326072 w 545823"/>
              <a:gd name="connsiteY12" fmla="*/ 606203 h 606722"/>
              <a:gd name="connsiteX13" fmla="*/ 317043 w 545823"/>
              <a:gd name="connsiteY13" fmla="*/ 606722 h 606722"/>
              <a:gd name="connsiteX14" fmla="*/ 298229 w 545823"/>
              <a:gd name="connsiteY14" fmla="*/ 603182 h 606722"/>
              <a:gd name="connsiteX15" fmla="*/ 281212 w 545823"/>
              <a:gd name="connsiteY15" fmla="*/ 583260 h 606722"/>
              <a:gd name="connsiteX16" fmla="*/ 285844 w 545823"/>
              <a:gd name="connsiteY16" fmla="*/ 564848 h 606722"/>
              <a:gd name="connsiteX17" fmla="*/ 287499 w 545823"/>
              <a:gd name="connsiteY17" fmla="*/ 561638 h 606722"/>
              <a:gd name="connsiteX18" fmla="*/ 286128 w 545823"/>
              <a:gd name="connsiteY18" fmla="*/ 558475 h 606722"/>
              <a:gd name="connsiteX19" fmla="*/ 269063 w 545823"/>
              <a:gd name="connsiteY19" fmla="*/ 555737 h 606722"/>
              <a:gd name="connsiteX20" fmla="*/ 15313 w 545823"/>
              <a:gd name="connsiteY20" fmla="*/ 597753 h 606722"/>
              <a:gd name="connsiteX21" fmla="*/ 51523 w 545823"/>
              <a:gd name="connsiteY21" fmla="*/ 569286 h 606722"/>
              <a:gd name="connsiteX22" fmla="*/ 267220 w 545823"/>
              <a:gd name="connsiteY22" fmla="*/ 533785 h 606722"/>
              <a:gd name="connsiteX23" fmla="*/ 545823 w 545823"/>
              <a:gd name="connsiteY23" fmla="*/ 0 h 606722"/>
              <a:gd name="connsiteX24" fmla="*/ 503797 w 545823"/>
              <a:gd name="connsiteY24" fmla="*/ 216271 h 606722"/>
              <a:gd name="connsiteX25" fmla="*/ 388354 w 545823"/>
              <a:gd name="connsiteY25" fmla="*/ 241382 h 606722"/>
              <a:gd name="connsiteX26" fmla="*/ 458319 w 545823"/>
              <a:gd name="connsiteY26" fmla="*/ 267861 h 606722"/>
              <a:gd name="connsiteX27" fmla="*/ 484462 w 545823"/>
              <a:gd name="connsiteY27" fmla="*/ 264321 h 606722"/>
              <a:gd name="connsiteX28" fmla="*/ 349920 w 545823"/>
              <a:gd name="connsiteY28" fmla="*/ 450715 h 606722"/>
              <a:gd name="connsiteX29" fmla="*/ 251449 w 545823"/>
              <a:gd name="connsiteY29" fmla="*/ 421309 h 606722"/>
              <a:gd name="connsiteX30" fmla="*/ 299054 w 545823"/>
              <a:gd name="connsiteY30" fmla="*/ 483424 h 606722"/>
              <a:gd name="connsiteX31" fmla="*/ 233485 w 545823"/>
              <a:gd name="connsiteY31" fmla="*/ 501549 h 606722"/>
              <a:gd name="connsiteX32" fmla="*/ 133076 w 545823"/>
              <a:gd name="connsiteY32" fmla="*/ 477241 h 606722"/>
              <a:gd name="connsiteX33" fmla="*/ 0 w 545823"/>
              <a:gd name="connsiteY33" fmla="*/ 581742 h 606722"/>
              <a:gd name="connsiteX34" fmla="*/ 21084 w 545823"/>
              <a:gd name="connsiteY34" fmla="*/ 543132 h 606722"/>
              <a:gd name="connsiteX35" fmla="*/ 114781 w 545823"/>
              <a:gd name="connsiteY35" fmla="*/ 445239 h 606722"/>
              <a:gd name="connsiteX36" fmla="*/ 194862 w 545823"/>
              <a:gd name="connsiteY36" fmla="*/ 311663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45823" h="606722">
                <a:moveTo>
                  <a:pt x="267220" y="533785"/>
                </a:moveTo>
                <a:cubicBezTo>
                  <a:pt x="280077" y="532699"/>
                  <a:pt x="290619" y="534871"/>
                  <a:pt x="298560" y="540253"/>
                </a:cubicBezTo>
                <a:cubicBezTo>
                  <a:pt x="309196" y="547476"/>
                  <a:pt x="312694" y="559089"/>
                  <a:pt x="307684" y="570466"/>
                </a:cubicBezTo>
                <a:cubicBezTo>
                  <a:pt x="306927" y="572213"/>
                  <a:pt x="306076" y="573818"/>
                  <a:pt x="305320" y="575234"/>
                </a:cubicBezTo>
                <a:cubicBezTo>
                  <a:pt x="304516" y="576698"/>
                  <a:pt x="303240" y="579105"/>
                  <a:pt x="303098" y="580097"/>
                </a:cubicBezTo>
                <a:cubicBezTo>
                  <a:pt x="303429" y="580663"/>
                  <a:pt x="304753" y="581938"/>
                  <a:pt x="307116" y="583024"/>
                </a:cubicBezTo>
                <a:cubicBezTo>
                  <a:pt x="310992" y="584723"/>
                  <a:pt x="316334" y="585148"/>
                  <a:pt x="323519" y="584298"/>
                </a:cubicBezTo>
                <a:cubicBezTo>
                  <a:pt x="326497" y="583968"/>
                  <a:pt x="353300" y="579483"/>
                  <a:pt x="498800" y="553424"/>
                </a:cubicBezTo>
                <a:cubicBezTo>
                  <a:pt x="502487" y="552763"/>
                  <a:pt x="504756" y="552385"/>
                  <a:pt x="505229" y="552291"/>
                </a:cubicBezTo>
                <a:cubicBezTo>
                  <a:pt x="511232" y="551205"/>
                  <a:pt x="516952" y="555218"/>
                  <a:pt x="518039" y="561213"/>
                </a:cubicBezTo>
                <a:cubicBezTo>
                  <a:pt x="519079" y="567209"/>
                  <a:pt x="515108" y="572921"/>
                  <a:pt x="509105" y="573960"/>
                </a:cubicBezTo>
                <a:cubicBezTo>
                  <a:pt x="508585" y="574054"/>
                  <a:pt x="506363" y="574479"/>
                  <a:pt x="502676" y="575140"/>
                </a:cubicBezTo>
                <a:cubicBezTo>
                  <a:pt x="391258" y="595062"/>
                  <a:pt x="331839" y="605495"/>
                  <a:pt x="326072" y="606203"/>
                </a:cubicBezTo>
                <a:cubicBezTo>
                  <a:pt x="322905" y="606533"/>
                  <a:pt x="319879" y="606722"/>
                  <a:pt x="317043" y="606722"/>
                </a:cubicBezTo>
                <a:cubicBezTo>
                  <a:pt x="309858" y="606722"/>
                  <a:pt x="303666" y="605542"/>
                  <a:pt x="298229" y="603182"/>
                </a:cubicBezTo>
                <a:cubicBezTo>
                  <a:pt x="288633" y="598933"/>
                  <a:pt x="282394" y="591710"/>
                  <a:pt x="281212" y="583260"/>
                </a:cubicBezTo>
                <a:cubicBezTo>
                  <a:pt x="280125" y="575612"/>
                  <a:pt x="283434" y="569380"/>
                  <a:pt x="285844" y="564848"/>
                </a:cubicBezTo>
                <a:cubicBezTo>
                  <a:pt x="286459" y="563715"/>
                  <a:pt x="287073" y="562582"/>
                  <a:pt x="287499" y="561638"/>
                </a:cubicBezTo>
                <a:cubicBezTo>
                  <a:pt x="288019" y="560363"/>
                  <a:pt x="288255" y="559891"/>
                  <a:pt x="286128" y="558475"/>
                </a:cubicBezTo>
                <a:cubicBezTo>
                  <a:pt x="282535" y="556067"/>
                  <a:pt x="276627" y="555076"/>
                  <a:pt x="269063" y="555737"/>
                </a:cubicBezTo>
                <a:cubicBezTo>
                  <a:pt x="260602" y="556540"/>
                  <a:pt x="99739" y="583496"/>
                  <a:pt x="15313" y="597753"/>
                </a:cubicBezTo>
                <a:lnTo>
                  <a:pt x="51523" y="569286"/>
                </a:lnTo>
                <a:cubicBezTo>
                  <a:pt x="125265" y="556917"/>
                  <a:pt x="259562" y="534399"/>
                  <a:pt x="267220" y="533785"/>
                </a:cubicBezTo>
                <a:close/>
                <a:moveTo>
                  <a:pt x="545823" y="0"/>
                </a:moveTo>
                <a:cubicBezTo>
                  <a:pt x="545823" y="0"/>
                  <a:pt x="542136" y="137636"/>
                  <a:pt x="503797" y="216271"/>
                </a:cubicBezTo>
                <a:lnTo>
                  <a:pt x="388354" y="241382"/>
                </a:lnTo>
                <a:cubicBezTo>
                  <a:pt x="388354" y="241382"/>
                  <a:pt x="416813" y="267861"/>
                  <a:pt x="458319" y="267861"/>
                </a:cubicBezTo>
                <a:cubicBezTo>
                  <a:pt x="466545" y="267861"/>
                  <a:pt x="475291" y="266823"/>
                  <a:pt x="484462" y="264321"/>
                </a:cubicBezTo>
                <a:cubicBezTo>
                  <a:pt x="484462" y="264321"/>
                  <a:pt x="438275" y="391809"/>
                  <a:pt x="349920" y="450715"/>
                </a:cubicBezTo>
                <a:cubicBezTo>
                  <a:pt x="349920" y="450715"/>
                  <a:pt x="283359" y="434808"/>
                  <a:pt x="251449" y="421309"/>
                </a:cubicBezTo>
                <a:cubicBezTo>
                  <a:pt x="251449" y="421309"/>
                  <a:pt x="257358" y="461759"/>
                  <a:pt x="299054" y="483424"/>
                </a:cubicBezTo>
                <a:cubicBezTo>
                  <a:pt x="299054" y="483424"/>
                  <a:pt x="278301" y="501549"/>
                  <a:pt x="233485" y="501549"/>
                </a:cubicBezTo>
                <a:cubicBezTo>
                  <a:pt x="208005" y="501549"/>
                  <a:pt x="174724" y="495696"/>
                  <a:pt x="133076" y="477241"/>
                </a:cubicBezTo>
                <a:lnTo>
                  <a:pt x="0" y="581742"/>
                </a:lnTo>
                <a:cubicBezTo>
                  <a:pt x="3498" y="567205"/>
                  <a:pt x="10731" y="553894"/>
                  <a:pt x="21084" y="543132"/>
                </a:cubicBezTo>
                <a:lnTo>
                  <a:pt x="114781" y="445239"/>
                </a:lnTo>
                <a:cubicBezTo>
                  <a:pt x="127166" y="393602"/>
                  <a:pt x="155105" y="346969"/>
                  <a:pt x="194862" y="311663"/>
                </a:cubicBez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5504688" y="1193368"/>
            <a:ext cx="1182624" cy="1182624"/>
          </a:xfrm>
          <a:prstGeom prst="ellips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图片 129" descr="背景图案&#10;&#10;描述已自动生成"/>
          <p:cNvPicPr>
            <a:picLocks noChangeAspect="1"/>
          </p:cNvPicPr>
          <p:nvPr/>
        </p:nvPicPr>
        <p:blipFill rotWithShape="1">
          <a:blip r:embed="rId2" cstate="print"/>
          <a:srcRect/>
          <a:stretch>
            <a:fillRect/>
          </a:stretch>
        </p:blipFill>
        <p:spPr>
          <a:xfrm rot="5400000">
            <a:off x="2666999" y="-2666999"/>
            <a:ext cx="6858002" cy="12191998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0" y="-1"/>
            <a:ext cx="12192000" cy="1549919"/>
            <a:chOff x="0" y="-1"/>
            <a:chExt cx="12192000" cy="1805237"/>
          </a:xfrm>
        </p:grpSpPr>
        <p:sp>
          <p:nvSpPr>
            <p:cNvPr id="7" name="矩形 6"/>
            <p:cNvSpPr/>
            <p:nvPr/>
          </p:nvSpPr>
          <p:spPr>
            <a:xfrm>
              <a:off x="0" y="-1"/>
              <a:ext cx="12192000" cy="1644043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0" y="1805236"/>
              <a:ext cx="12192000" cy="0"/>
            </a:xfrm>
            <a:prstGeom prst="line">
              <a:avLst/>
            </a:prstGeom>
            <a:ln w="349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/>
        </p:nvGrpSpPr>
        <p:grpSpPr>
          <a:xfrm>
            <a:off x="2046821" y="2832749"/>
            <a:ext cx="9217473" cy="2360387"/>
            <a:chOff x="5915133" y="1146125"/>
            <a:chExt cx="9217473" cy="2360387"/>
          </a:xfrm>
        </p:grpSpPr>
        <p:grpSp>
          <p:nvGrpSpPr>
            <p:cNvPr id="2" name="组合 1"/>
            <p:cNvGrpSpPr/>
            <p:nvPr/>
          </p:nvGrpSpPr>
          <p:grpSpPr>
            <a:xfrm>
              <a:off x="5915133" y="1146125"/>
              <a:ext cx="4597162" cy="759315"/>
              <a:chOff x="5915133" y="1175454"/>
              <a:chExt cx="4597162" cy="759315"/>
            </a:xfrm>
          </p:grpSpPr>
          <p:sp>
            <p:nvSpPr>
              <p:cNvPr id="159" name="矩形 158"/>
              <p:cNvSpPr/>
              <p:nvPr/>
            </p:nvSpPr>
            <p:spPr>
              <a:xfrm rot="2700000">
                <a:off x="6014275" y="1308870"/>
                <a:ext cx="492482" cy="492482"/>
              </a:xfrm>
              <a:prstGeom prst="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800"/>
              </a:p>
            </p:txBody>
          </p:sp>
          <p:sp>
            <p:nvSpPr>
              <p:cNvPr id="56" name="图文框 55"/>
              <p:cNvSpPr/>
              <p:nvPr/>
            </p:nvSpPr>
            <p:spPr>
              <a:xfrm rot="2700000">
                <a:off x="5915133" y="1209728"/>
                <a:ext cx="690766" cy="690766"/>
              </a:xfrm>
              <a:prstGeom prst="frame">
                <a:avLst>
                  <a:gd name="adj1" fmla="val 160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800"/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5940085" y="1318047"/>
                <a:ext cx="640862" cy="474128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sz="2000">
                    <a:solidFill>
                      <a:schemeClr val="bg1"/>
                    </a:solidFill>
                  </a:rPr>
                  <a:t>01</a:t>
                </a:r>
                <a:endParaRPr lang="zh-CN" altLang="en-US" sz="200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3" name="组合 12"/>
              <p:cNvGrpSpPr/>
              <p:nvPr/>
            </p:nvGrpSpPr>
            <p:grpSpPr>
              <a:xfrm>
                <a:off x="6997000" y="1175454"/>
                <a:ext cx="3515295" cy="759315"/>
                <a:chOff x="6995771" y="1119880"/>
                <a:chExt cx="3515295" cy="759315"/>
              </a:xfrm>
            </p:grpSpPr>
            <p:sp>
              <p:nvSpPr>
                <p:cNvPr id="57" name="文本框 56"/>
                <p:cNvSpPr txBox="1"/>
                <p:nvPr/>
              </p:nvSpPr>
              <p:spPr>
                <a:xfrm>
                  <a:off x="6995771" y="1119880"/>
                  <a:ext cx="346632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800" b="1" spc="200" dirty="0">
                      <a:latin typeface="+mj-ea"/>
                      <a:ea typeface="+mj-ea"/>
                    </a:rPr>
                    <a:t>自我介绍</a:t>
                  </a:r>
                </a:p>
              </p:txBody>
            </p:sp>
            <p:sp>
              <p:nvSpPr>
                <p:cNvPr id="114" name="文本框 113"/>
                <p:cNvSpPr txBox="1"/>
                <p:nvPr/>
              </p:nvSpPr>
              <p:spPr>
                <a:xfrm>
                  <a:off x="7044739" y="1602196"/>
                  <a:ext cx="346632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200" spc="200" dirty="0">
                      <a:latin typeface="+mj-ea"/>
                      <a:ea typeface="+mj-ea"/>
                    </a:rPr>
                    <a:t>TO INTRODUCE MYSELF</a:t>
                  </a:r>
                  <a:endParaRPr lang="zh-CN" altLang="en-US" sz="1200" spc="200" dirty="0">
                    <a:latin typeface="+mj-ea"/>
                    <a:ea typeface="+mj-ea"/>
                  </a:endParaRPr>
                </a:p>
              </p:txBody>
            </p:sp>
          </p:grpSp>
        </p:grpSp>
        <p:grpSp>
          <p:nvGrpSpPr>
            <p:cNvPr id="4" name="组合 3"/>
            <p:cNvGrpSpPr/>
            <p:nvPr/>
          </p:nvGrpSpPr>
          <p:grpSpPr>
            <a:xfrm>
              <a:off x="5915133" y="2717868"/>
              <a:ext cx="4571344" cy="788644"/>
              <a:chOff x="5915133" y="3659309"/>
              <a:chExt cx="4571344" cy="788644"/>
            </a:xfrm>
          </p:grpSpPr>
          <p:sp>
            <p:nvSpPr>
              <p:cNvPr id="162" name="矩形 161"/>
              <p:cNvSpPr/>
              <p:nvPr/>
            </p:nvSpPr>
            <p:spPr>
              <a:xfrm rot="2700000">
                <a:off x="6014275" y="3807390"/>
                <a:ext cx="492482" cy="492482"/>
              </a:xfrm>
              <a:prstGeom prst="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800"/>
              </a:p>
            </p:txBody>
          </p:sp>
          <p:sp>
            <p:nvSpPr>
              <p:cNvPr id="53" name="图文框 52"/>
              <p:cNvSpPr/>
              <p:nvPr/>
            </p:nvSpPr>
            <p:spPr>
              <a:xfrm rot="2700000">
                <a:off x="5915133" y="3708248"/>
                <a:ext cx="690766" cy="690766"/>
              </a:xfrm>
              <a:prstGeom prst="frame">
                <a:avLst>
                  <a:gd name="adj1" fmla="val 160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800"/>
              </a:p>
            </p:txBody>
          </p:sp>
          <p:sp>
            <p:nvSpPr>
              <p:cNvPr id="55" name="矩形 54"/>
              <p:cNvSpPr/>
              <p:nvPr/>
            </p:nvSpPr>
            <p:spPr>
              <a:xfrm>
                <a:off x="5940085" y="3816567"/>
                <a:ext cx="640862" cy="474128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sz="2000">
                    <a:solidFill>
                      <a:schemeClr val="bg1"/>
                    </a:solidFill>
                  </a:rPr>
                  <a:t>03</a:t>
                </a:r>
                <a:endParaRPr lang="zh-CN" altLang="en-US" sz="200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6997000" y="3659309"/>
                <a:ext cx="3489477" cy="788644"/>
                <a:chOff x="6995771" y="3618400"/>
                <a:chExt cx="3489477" cy="788644"/>
              </a:xfrm>
            </p:grpSpPr>
            <p:sp>
              <p:nvSpPr>
                <p:cNvPr id="54" name="文本框 53"/>
                <p:cNvSpPr txBox="1"/>
                <p:nvPr/>
              </p:nvSpPr>
              <p:spPr>
                <a:xfrm>
                  <a:off x="6995771" y="3618400"/>
                  <a:ext cx="346632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800" b="1" spc="200" dirty="0">
                      <a:latin typeface="+mj-ea"/>
                      <a:ea typeface="+mj-ea"/>
                    </a:rPr>
                    <a:t>校园经历</a:t>
                  </a:r>
                </a:p>
              </p:txBody>
            </p:sp>
            <p:sp>
              <p:nvSpPr>
                <p:cNvPr id="115" name="文本框 114"/>
                <p:cNvSpPr txBox="1"/>
                <p:nvPr/>
              </p:nvSpPr>
              <p:spPr>
                <a:xfrm>
                  <a:off x="7018921" y="4130045"/>
                  <a:ext cx="346632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200" spc="200" dirty="0">
                      <a:latin typeface="+mj-ea"/>
                      <a:ea typeface="+mj-ea"/>
                    </a:rPr>
                    <a:t>THE CAMPUS EXPERIENCE</a:t>
                  </a:r>
                  <a:endParaRPr lang="zh-CN" altLang="en-US" sz="1200" spc="200" dirty="0">
                    <a:latin typeface="+mj-ea"/>
                    <a:ea typeface="+mj-ea"/>
                  </a:endParaRPr>
                </a:p>
              </p:txBody>
            </p:sp>
          </p:grpSp>
        </p:grpSp>
        <p:grpSp>
          <p:nvGrpSpPr>
            <p:cNvPr id="3" name="组合 2"/>
            <p:cNvGrpSpPr/>
            <p:nvPr/>
          </p:nvGrpSpPr>
          <p:grpSpPr>
            <a:xfrm>
              <a:off x="10561263" y="1146125"/>
              <a:ext cx="4571343" cy="788644"/>
              <a:chOff x="5915133" y="2410049"/>
              <a:chExt cx="4571343" cy="788644"/>
            </a:xfrm>
          </p:grpSpPr>
          <p:sp>
            <p:nvSpPr>
              <p:cNvPr id="160" name="矩形 159"/>
              <p:cNvSpPr/>
              <p:nvPr/>
            </p:nvSpPr>
            <p:spPr>
              <a:xfrm rot="2700000">
                <a:off x="6014275" y="2558130"/>
                <a:ext cx="492482" cy="492482"/>
              </a:xfrm>
              <a:prstGeom prst="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800"/>
              </a:p>
            </p:txBody>
          </p:sp>
          <p:sp>
            <p:nvSpPr>
              <p:cNvPr id="50" name="图文框 49"/>
              <p:cNvSpPr/>
              <p:nvPr/>
            </p:nvSpPr>
            <p:spPr>
              <a:xfrm rot="2700000">
                <a:off x="5915133" y="2458988"/>
                <a:ext cx="690766" cy="690766"/>
              </a:xfrm>
              <a:prstGeom prst="frame">
                <a:avLst>
                  <a:gd name="adj1" fmla="val 160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800"/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5940085" y="2567307"/>
                <a:ext cx="640862" cy="474128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sz="2000">
                    <a:solidFill>
                      <a:schemeClr val="bg1"/>
                    </a:solidFill>
                  </a:rPr>
                  <a:t>02</a:t>
                </a:r>
                <a:endParaRPr lang="zh-CN" altLang="en-US" sz="200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6996999" y="2410049"/>
                <a:ext cx="3489477" cy="788644"/>
                <a:chOff x="6995770" y="2369140"/>
                <a:chExt cx="3489477" cy="788644"/>
              </a:xfrm>
            </p:grpSpPr>
            <p:sp>
              <p:nvSpPr>
                <p:cNvPr id="51" name="文本框 50"/>
                <p:cNvSpPr txBox="1"/>
                <p:nvPr/>
              </p:nvSpPr>
              <p:spPr>
                <a:xfrm>
                  <a:off x="6995770" y="2369140"/>
                  <a:ext cx="346632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800" b="1" spc="200" dirty="0">
                      <a:latin typeface="+mj-ea"/>
                      <a:ea typeface="+mj-ea"/>
                    </a:rPr>
                    <a:t>教育背景</a:t>
                  </a:r>
                </a:p>
              </p:txBody>
            </p:sp>
            <p:sp>
              <p:nvSpPr>
                <p:cNvPr id="116" name="文本框 115"/>
                <p:cNvSpPr txBox="1"/>
                <p:nvPr/>
              </p:nvSpPr>
              <p:spPr>
                <a:xfrm>
                  <a:off x="7018920" y="2880785"/>
                  <a:ext cx="346632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200" spc="200" dirty="0">
                      <a:latin typeface="+mj-ea"/>
                      <a:ea typeface="+mj-ea"/>
                    </a:rPr>
                    <a:t>EDUCATION BACKGROUND</a:t>
                  </a:r>
                  <a:endParaRPr lang="zh-CN" altLang="en-US" sz="1200" spc="200" dirty="0">
                    <a:latin typeface="+mj-ea"/>
                    <a:ea typeface="+mj-ea"/>
                  </a:endParaRPr>
                </a:p>
              </p:txBody>
            </p:sp>
          </p:grpSp>
        </p:grpSp>
        <p:grpSp>
          <p:nvGrpSpPr>
            <p:cNvPr id="5" name="组合 4"/>
            <p:cNvGrpSpPr/>
            <p:nvPr/>
          </p:nvGrpSpPr>
          <p:grpSpPr>
            <a:xfrm>
              <a:off x="10561263" y="2717868"/>
              <a:ext cx="4571343" cy="788644"/>
              <a:chOff x="5915133" y="4908568"/>
              <a:chExt cx="4571343" cy="788644"/>
            </a:xfrm>
          </p:grpSpPr>
          <p:sp>
            <p:nvSpPr>
              <p:cNvPr id="161" name="矩形 160"/>
              <p:cNvSpPr/>
              <p:nvPr/>
            </p:nvSpPr>
            <p:spPr>
              <a:xfrm rot="2700000">
                <a:off x="6014275" y="5056649"/>
                <a:ext cx="492482" cy="492482"/>
              </a:xfrm>
              <a:prstGeom prst="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图文框 46"/>
              <p:cNvSpPr/>
              <p:nvPr/>
            </p:nvSpPr>
            <p:spPr>
              <a:xfrm rot="2700000">
                <a:off x="5915133" y="4957507"/>
                <a:ext cx="690766" cy="690766"/>
              </a:xfrm>
              <a:prstGeom prst="frame">
                <a:avLst>
                  <a:gd name="adj1" fmla="val 1600"/>
                </a:avLst>
              </a:pr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5940085" y="5065826"/>
                <a:ext cx="640862" cy="474128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sz="2000">
                    <a:solidFill>
                      <a:schemeClr val="bg1"/>
                    </a:solidFill>
                  </a:rPr>
                  <a:t>04</a:t>
                </a:r>
                <a:endParaRPr lang="zh-CN" altLang="en-US" sz="200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" name="组合 16"/>
              <p:cNvGrpSpPr/>
              <p:nvPr/>
            </p:nvGrpSpPr>
            <p:grpSpPr>
              <a:xfrm>
                <a:off x="6996999" y="4908568"/>
                <a:ext cx="3489477" cy="788644"/>
                <a:chOff x="6995770" y="4867659"/>
                <a:chExt cx="3489477" cy="788644"/>
              </a:xfrm>
            </p:grpSpPr>
            <p:sp>
              <p:nvSpPr>
                <p:cNvPr id="48" name="文本框 47"/>
                <p:cNvSpPr txBox="1"/>
                <p:nvPr/>
              </p:nvSpPr>
              <p:spPr>
                <a:xfrm>
                  <a:off x="6995770" y="4867659"/>
                  <a:ext cx="346632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800" b="1" spc="200" dirty="0">
                      <a:latin typeface="+mj-ea"/>
                      <a:ea typeface="+mj-ea"/>
                    </a:rPr>
                    <a:t>实践经历</a:t>
                  </a:r>
                </a:p>
              </p:txBody>
            </p:sp>
            <p:sp>
              <p:nvSpPr>
                <p:cNvPr id="117" name="文本框 116"/>
                <p:cNvSpPr txBox="1"/>
                <p:nvPr/>
              </p:nvSpPr>
              <p:spPr>
                <a:xfrm>
                  <a:off x="7018920" y="5379304"/>
                  <a:ext cx="346632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200" spc="200" dirty="0">
                      <a:latin typeface="+mj-ea"/>
                      <a:ea typeface="+mj-ea"/>
                    </a:rPr>
                    <a:t>PRACTICE EXPERIENCE</a:t>
                  </a:r>
                  <a:endParaRPr lang="zh-CN" altLang="en-US" sz="1200" spc="200" dirty="0">
                    <a:latin typeface="+mj-ea"/>
                    <a:ea typeface="+mj-ea"/>
                  </a:endParaRPr>
                </a:p>
              </p:txBody>
            </p:sp>
          </p:grpSp>
        </p:grpSp>
      </p:grpSp>
      <p:sp>
        <p:nvSpPr>
          <p:cNvPr id="40" name="矩形 39"/>
          <p:cNvSpPr/>
          <p:nvPr/>
        </p:nvSpPr>
        <p:spPr>
          <a:xfrm>
            <a:off x="0" y="6381843"/>
            <a:ext cx="12192000" cy="52322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0" y="6643453"/>
            <a:ext cx="121920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4449671" y="436404"/>
            <a:ext cx="3292659" cy="677108"/>
            <a:chOff x="4449671" y="339791"/>
            <a:chExt cx="3292659" cy="677108"/>
          </a:xfrm>
        </p:grpSpPr>
        <p:sp>
          <p:nvSpPr>
            <p:cNvPr id="60" name="矩形 59"/>
            <p:cNvSpPr/>
            <p:nvPr/>
          </p:nvSpPr>
          <p:spPr>
            <a:xfrm>
              <a:off x="5536442" y="339791"/>
              <a:ext cx="1119116" cy="67710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 fontAlgn="base"/>
              <a:r>
                <a:rPr lang="zh-CN" altLang="en-US" sz="4400" b="1" dirty="0">
                  <a:solidFill>
                    <a:schemeClr val="accent2"/>
                  </a:solidFill>
                  <a:latin typeface="+mj-ea"/>
                  <a:ea typeface="+mj-ea"/>
                </a:rPr>
                <a:t>目录</a:t>
              </a:r>
              <a:endParaRPr lang="zh-CN" altLang="en-US" sz="4400" b="1" i="0" dirty="0">
                <a:solidFill>
                  <a:schemeClr val="accent2"/>
                </a:solidFill>
                <a:effectLst/>
                <a:latin typeface="+mj-ea"/>
                <a:ea typeface="+mj-ea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449671" y="678345"/>
              <a:ext cx="3292659" cy="0"/>
              <a:chOff x="4433104" y="678345"/>
              <a:chExt cx="3292659" cy="0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4433104" y="678345"/>
                <a:ext cx="860052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/>
            </p:nvCxnSpPr>
            <p:spPr>
              <a:xfrm flipH="1">
                <a:off x="6865711" y="678345"/>
                <a:ext cx="860052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bg1"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自我介绍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>
          <a:custGeom>
            <a:avLst/>
            <a:gdLst>
              <a:gd name="connsiteX0" fmla="*/ 0 w 2059940"/>
              <a:gd name="connsiteY0" fmla="*/ 0 h 276999"/>
              <a:gd name="connsiteX1" fmla="*/ 2059940 w 2059940"/>
              <a:gd name="connsiteY1" fmla="*/ 0 h 276999"/>
              <a:gd name="connsiteX2" fmla="*/ 2059940 w 2059940"/>
              <a:gd name="connsiteY2" fmla="*/ 276999 h 276999"/>
              <a:gd name="connsiteX3" fmla="*/ 0 w 2059940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9940" h="276999">
                <a:moveTo>
                  <a:pt x="0" y="0"/>
                </a:moveTo>
                <a:lnTo>
                  <a:pt x="2059940" y="0"/>
                </a:lnTo>
                <a:lnTo>
                  <a:pt x="2059940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/>
              <a:t>Part one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: 圆角 26"/>
          <p:cNvSpPr/>
          <p:nvPr/>
        </p:nvSpPr>
        <p:spPr>
          <a:xfrm>
            <a:off x="4630782" y="4399760"/>
            <a:ext cx="619991" cy="61535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j-ea"/>
              </a:rPr>
              <a:t>01.</a:t>
            </a:r>
            <a:r>
              <a:rPr lang="zh-CN" altLang="en-US" dirty="0">
                <a:latin typeface="+mj-ea"/>
              </a:rPr>
              <a:t>自我简介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6096000" y="2119030"/>
            <a:ext cx="5359079" cy="3424729"/>
            <a:chOff x="5046561" y="1731180"/>
            <a:chExt cx="5359079" cy="3424729"/>
          </a:xfrm>
        </p:grpSpPr>
        <p:grpSp>
          <p:nvGrpSpPr>
            <p:cNvPr id="7" name="组合 6"/>
            <p:cNvGrpSpPr/>
            <p:nvPr/>
          </p:nvGrpSpPr>
          <p:grpSpPr>
            <a:xfrm>
              <a:off x="5046561" y="1731180"/>
              <a:ext cx="5359079" cy="3424729"/>
              <a:chOff x="5046561" y="1834697"/>
              <a:chExt cx="5359079" cy="3424729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5046561" y="1834697"/>
                <a:ext cx="15278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b="1" dirty="0" smtClean="0">
                    <a:solidFill>
                      <a:schemeClr val="accent1"/>
                    </a:solidFill>
                    <a:latin typeface="+mj-ea"/>
                    <a:ea typeface="+mj-ea"/>
                  </a:rPr>
                  <a:t>代用名</a:t>
                </a:r>
                <a:endParaRPr lang="zh-CN" altLang="en-US" sz="3200" b="1" dirty="0">
                  <a:solidFill>
                    <a:schemeClr val="accent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0" name="文本框 49"/>
              <p:cNvSpPr txBox="1"/>
              <p:nvPr/>
            </p:nvSpPr>
            <p:spPr>
              <a:xfrm>
                <a:off x="5046561" y="2419472"/>
                <a:ext cx="53590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dirty="0">
                    <a:latin typeface="+mj-ea"/>
                    <a:ea typeface="+mj-ea"/>
                  </a:rPr>
                  <a:t>报考院校：南京航空航天大学 </a:t>
                </a:r>
                <a:r>
                  <a:rPr lang="en-US" altLang="zh-CN" dirty="0">
                    <a:latin typeface="+mj-ea"/>
                    <a:ea typeface="+mj-ea"/>
                  </a:rPr>
                  <a:t>/ </a:t>
                </a:r>
                <a:r>
                  <a:rPr lang="zh-CN" altLang="en-US" dirty="0">
                    <a:latin typeface="+mj-ea"/>
                    <a:ea typeface="+mj-ea"/>
                  </a:rPr>
                  <a:t>飞行器设计专业</a:t>
                </a: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5046561" y="3006502"/>
                <a:ext cx="5359079" cy="22529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dirty="0">
                    <a:latin typeface="+mj-ea"/>
                    <a:ea typeface="+mj-ea"/>
                  </a:rPr>
                  <a:t>政治面貌：中国共产党员</a:t>
                </a:r>
                <a:endParaRPr lang="en-US" altLang="zh-CN" dirty="0">
                  <a:latin typeface="+mj-ea"/>
                  <a:ea typeface="+mj-ea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zh-CN" altLang="en-US" dirty="0">
                    <a:latin typeface="+mj-ea"/>
                    <a:ea typeface="+mj-ea"/>
                  </a:rPr>
                  <a:t>毕业院校：南京航空航天大学 </a:t>
                </a:r>
                <a:r>
                  <a:rPr lang="en-US" altLang="zh-CN" dirty="0">
                    <a:latin typeface="+mj-ea"/>
                    <a:ea typeface="+mj-ea"/>
                  </a:rPr>
                  <a:t>/ </a:t>
                </a:r>
                <a:r>
                  <a:rPr lang="zh-CN" altLang="en-US" dirty="0">
                    <a:latin typeface="+mj-ea"/>
                    <a:ea typeface="+mj-ea"/>
                  </a:rPr>
                  <a:t>飞行器设计专业</a:t>
                </a:r>
                <a:endParaRPr lang="en-US" altLang="zh-CN" dirty="0">
                  <a:latin typeface="+mj-ea"/>
                  <a:ea typeface="+mj-ea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zh-CN" altLang="en-US" dirty="0">
                    <a:latin typeface="+mj-ea"/>
                    <a:ea typeface="+mj-ea"/>
                  </a:rPr>
                  <a:t>现居地址：江苏省南京市</a:t>
                </a:r>
                <a:endParaRPr lang="en-US" altLang="zh-CN" dirty="0">
                  <a:latin typeface="+mj-ea"/>
                  <a:ea typeface="+mj-ea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zh-CN" altLang="en-US" dirty="0">
                    <a:latin typeface="+mj-ea"/>
                    <a:ea typeface="+mj-ea"/>
                  </a:rPr>
                  <a:t>出生年月：</a:t>
                </a:r>
                <a:r>
                  <a:rPr lang="en-US" altLang="zh-CN" dirty="0">
                    <a:latin typeface="+mj-ea"/>
                    <a:ea typeface="+mj-ea"/>
                  </a:rPr>
                  <a:t>1998.09.13</a:t>
                </a:r>
              </a:p>
              <a:p>
                <a:pPr>
                  <a:lnSpc>
                    <a:spcPct val="130000"/>
                  </a:lnSpc>
                </a:pPr>
                <a:r>
                  <a:rPr lang="zh-CN" altLang="en-US" dirty="0">
                    <a:latin typeface="+mj-ea"/>
                    <a:ea typeface="+mj-ea"/>
                  </a:rPr>
                  <a:t>邮箱地址</a:t>
                </a:r>
                <a:r>
                  <a:rPr lang="zh-CN" altLang="en-US" dirty="0" smtClean="0">
                    <a:latin typeface="+mj-ea"/>
                    <a:ea typeface="+mj-ea"/>
                  </a:rPr>
                  <a:t>：</a:t>
                </a:r>
                <a:r>
                  <a:rPr lang="en-US" altLang="zh-CN" smtClean="0">
                    <a:latin typeface="+mj-ea"/>
                    <a:ea typeface="+mj-ea"/>
                  </a:rPr>
                  <a:t>123456@qq.com</a:t>
                </a:r>
                <a:endParaRPr lang="en-US" altLang="zh-CN" dirty="0">
                  <a:latin typeface="+mj-ea"/>
                  <a:ea typeface="+mj-ea"/>
                </a:endParaRPr>
              </a:p>
              <a:p>
                <a:pPr>
                  <a:lnSpc>
                    <a:spcPct val="130000"/>
                  </a:lnSpc>
                </a:pPr>
                <a:endParaRPr lang="zh-CN" altLang="en-US" dirty="0">
                  <a:latin typeface="+mj-ea"/>
                  <a:ea typeface="+mj-ea"/>
                </a:endParaRPr>
              </a:p>
            </p:txBody>
          </p:sp>
        </p:grpSp>
        <p:cxnSp>
          <p:nvCxnSpPr>
            <p:cNvPr id="9" name="直接连接符 8"/>
            <p:cNvCxnSpPr/>
            <p:nvPr/>
          </p:nvCxnSpPr>
          <p:spPr>
            <a:xfrm>
              <a:off x="5158596" y="2788801"/>
              <a:ext cx="715992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任意多边形: 形状 28"/>
          <p:cNvSpPr/>
          <p:nvPr/>
        </p:nvSpPr>
        <p:spPr>
          <a:xfrm>
            <a:off x="0" y="1605280"/>
            <a:ext cx="5025537" cy="4175760"/>
          </a:xfrm>
          <a:custGeom>
            <a:avLst/>
            <a:gdLst>
              <a:gd name="connsiteX0" fmla="*/ 4530324 w 5025537"/>
              <a:gd name="connsiteY0" fmla="*/ 3517565 h 4175760"/>
              <a:gd name="connsiteX1" fmla="*/ 4532283 w 5025537"/>
              <a:gd name="connsiteY1" fmla="*/ 3517565 h 4175760"/>
              <a:gd name="connsiteX2" fmla="*/ 4662158 w 5025537"/>
              <a:gd name="connsiteY2" fmla="*/ 3647440 h 4175760"/>
              <a:gd name="connsiteX3" fmla="*/ 4532283 w 5025537"/>
              <a:gd name="connsiteY3" fmla="*/ 3777315 h 4175760"/>
              <a:gd name="connsiteX4" fmla="*/ 4530324 w 5025537"/>
              <a:gd name="connsiteY4" fmla="*/ 3777315 h 4175760"/>
              <a:gd name="connsiteX5" fmla="*/ 4400449 w 5025537"/>
              <a:gd name="connsiteY5" fmla="*/ 3647440 h 4175760"/>
              <a:gd name="connsiteX6" fmla="*/ 4530324 w 5025537"/>
              <a:gd name="connsiteY6" fmla="*/ 3517565 h 4175760"/>
              <a:gd name="connsiteX7" fmla="*/ 4764105 w 5025537"/>
              <a:gd name="connsiteY7" fmla="*/ 513750 h 4175760"/>
              <a:gd name="connsiteX8" fmla="*/ 4765695 w 5025537"/>
              <a:gd name="connsiteY8" fmla="*/ 513750 h 4175760"/>
              <a:gd name="connsiteX9" fmla="*/ 4871100 w 5025537"/>
              <a:gd name="connsiteY9" fmla="*/ 619155 h 4175760"/>
              <a:gd name="connsiteX10" fmla="*/ 4765695 w 5025537"/>
              <a:gd name="connsiteY10" fmla="*/ 724560 h 4175760"/>
              <a:gd name="connsiteX11" fmla="*/ 4764105 w 5025537"/>
              <a:gd name="connsiteY11" fmla="*/ 724560 h 4175760"/>
              <a:gd name="connsiteX12" fmla="*/ 4658700 w 5025537"/>
              <a:gd name="connsiteY12" fmla="*/ 619155 h 4175760"/>
              <a:gd name="connsiteX13" fmla="*/ 4764105 w 5025537"/>
              <a:gd name="connsiteY13" fmla="*/ 513750 h 4175760"/>
              <a:gd name="connsiteX14" fmla="*/ 4121150 w 5025537"/>
              <a:gd name="connsiteY14" fmla="*/ 227862 h 4175760"/>
              <a:gd name="connsiteX15" fmla="*/ 4121150 w 5025537"/>
              <a:gd name="connsiteY15" fmla="*/ 227863 h 4175760"/>
              <a:gd name="connsiteX16" fmla="*/ 4121150 w 5025537"/>
              <a:gd name="connsiteY16" fmla="*/ 227863 h 4175760"/>
              <a:gd name="connsiteX17" fmla="*/ 4154069 w 5025537"/>
              <a:gd name="connsiteY17" fmla="*/ 194944 h 4175760"/>
              <a:gd name="connsiteX18" fmla="*/ 4154566 w 5025537"/>
              <a:gd name="connsiteY18" fmla="*/ 194944 h 4175760"/>
              <a:gd name="connsiteX19" fmla="*/ 4187485 w 5025537"/>
              <a:gd name="connsiteY19" fmla="*/ 227863 h 4175760"/>
              <a:gd name="connsiteX20" fmla="*/ 4187484 w 5025537"/>
              <a:gd name="connsiteY20" fmla="*/ 227863 h 4175760"/>
              <a:gd name="connsiteX21" fmla="*/ 4154565 w 5025537"/>
              <a:gd name="connsiteY21" fmla="*/ 260782 h 4175760"/>
              <a:gd name="connsiteX22" fmla="*/ 4154069 w 5025537"/>
              <a:gd name="connsiteY22" fmla="*/ 260781 h 4175760"/>
              <a:gd name="connsiteX23" fmla="*/ 4130792 w 5025537"/>
              <a:gd name="connsiteY23" fmla="*/ 251140 h 4175760"/>
              <a:gd name="connsiteX24" fmla="*/ 4121150 w 5025537"/>
              <a:gd name="connsiteY24" fmla="*/ 227863 h 4175760"/>
              <a:gd name="connsiteX25" fmla="*/ 4130792 w 5025537"/>
              <a:gd name="connsiteY25" fmla="*/ 204586 h 4175760"/>
              <a:gd name="connsiteX26" fmla="*/ 4154069 w 5025537"/>
              <a:gd name="connsiteY26" fmla="*/ 194944 h 4175760"/>
              <a:gd name="connsiteX27" fmla="*/ 0 w 5025537"/>
              <a:gd name="connsiteY27" fmla="*/ 0 h 4175760"/>
              <a:gd name="connsiteX28" fmla="*/ 2901330 w 5025537"/>
              <a:gd name="connsiteY28" fmla="*/ 0 h 4175760"/>
              <a:gd name="connsiteX29" fmla="*/ 3619213 w 5025537"/>
              <a:gd name="connsiteY29" fmla="*/ 126692 h 4175760"/>
              <a:gd name="connsiteX30" fmla="*/ 3783417 w 5025537"/>
              <a:gd name="connsiteY30" fmla="*/ 194945 h 4175760"/>
              <a:gd name="connsiteX31" fmla="*/ 4055212 w 5025537"/>
              <a:gd name="connsiteY31" fmla="*/ 194945 h 4175760"/>
              <a:gd name="connsiteX32" fmla="*/ 4088131 w 5025537"/>
              <a:gd name="connsiteY32" fmla="*/ 227864 h 4175760"/>
              <a:gd name="connsiteX33" fmla="*/ 4088130 w 5025537"/>
              <a:gd name="connsiteY33" fmla="*/ 227864 h 4175760"/>
              <a:gd name="connsiteX34" fmla="*/ 4055211 w 5025537"/>
              <a:gd name="connsiteY34" fmla="*/ 260783 h 4175760"/>
              <a:gd name="connsiteX35" fmla="*/ 3910116 w 5025537"/>
              <a:gd name="connsiteY35" fmla="*/ 260782 h 4175760"/>
              <a:gd name="connsiteX36" fmla="*/ 3940587 w 5025537"/>
              <a:gd name="connsiteY36" fmla="*/ 276620 h 4175760"/>
              <a:gd name="connsiteX37" fmla="*/ 4229416 w 5025537"/>
              <a:gd name="connsiteY37" fmla="*/ 476771 h 4175760"/>
              <a:gd name="connsiteX38" fmla="*/ 4270103 w 5025537"/>
              <a:gd name="connsiteY38" fmla="*/ 513750 h 4175760"/>
              <a:gd name="connsiteX39" fmla="*/ 4501225 w 5025537"/>
              <a:gd name="connsiteY39" fmla="*/ 513750 h 4175760"/>
              <a:gd name="connsiteX40" fmla="*/ 4606630 w 5025537"/>
              <a:gd name="connsiteY40" fmla="*/ 619155 h 4175760"/>
              <a:gd name="connsiteX41" fmla="*/ 4501225 w 5025537"/>
              <a:gd name="connsiteY41" fmla="*/ 724560 h 4175760"/>
              <a:gd name="connsiteX42" fmla="*/ 4480417 w 5025537"/>
              <a:gd name="connsiteY42" fmla="*/ 724560 h 4175760"/>
              <a:gd name="connsiteX43" fmla="*/ 4512440 w 5025537"/>
              <a:gd name="connsiteY43" fmla="*/ 759795 h 4175760"/>
              <a:gd name="connsiteX44" fmla="*/ 4956600 w 5025537"/>
              <a:gd name="connsiteY44" fmla="*/ 1718291 h 4175760"/>
              <a:gd name="connsiteX45" fmla="*/ 4971147 w 5025537"/>
              <a:gd name="connsiteY45" fmla="*/ 1827354 h 4175760"/>
              <a:gd name="connsiteX46" fmla="*/ 4981325 w 5025537"/>
              <a:gd name="connsiteY46" fmla="*/ 1829409 h 4175760"/>
              <a:gd name="connsiteX47" fmla="*/ 5025537 w 5025537"/>
              <a:gd name="connsiteY47" fmla="*/ 1896110 h 4175760"/>
              <a:gd name="connsiteX48" fmla="*/ 5004335 w 5025537"/>
              <a:gd name="connsiteY48" fmla="*/ 1947298 h 4175760"/>
              <a:gd name="connsiteX49" fmla="*/ 4983614 w 5025537"/>
              <a:gd name="connsiteY49" fmla="*/ 1961268 h 4175760"/>
              <a:gd name="connsiteX50" fmla="*/ 4989210 w 5025537"/>
              <a:gd name="connsiteY50" fmla="*/ 2087880 h 4175760"/>
              <a:gd name="connsiteX51" fmla="*/ 2901330 w 5025537"/>
              <a:gd name="connsiteY51" fmla="*/ 4175760 h 4175760"/>
              <a:gd name="connsiteX52" fmla="*/ 0 w 5025537"/>
              <a:gd name="connsiteY52" fmla="*/ 4175760 h 417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5025537" h="4175760">
                <a:moveTo>
                  <a:pt x="4530324" y="3517565"/>
                </a:moveTo>
                <a:lnTo>
                  <a:pt x="4532283" y="3517565"/>
                </a:lnTo>
                <a:cubicBezTo>
                  <a:pt x="4604011" y="3517565"/>
                  <a:pt x="4662158" y="3575712"/>
                  <a:pt x="4662158" y="3647440"/>
                </a:cubicBezTo>
                <a:cubicBezTo>
                  <a:pt x="4662158" y="3719168"/>
                  <a:pt x="4604011" y="3777315"/>
                  <a:pt x="4532283" y="3777315"/>
                </a:cubicBezTo>
                <a:lnTo>
                  <a:pt x="4530324" y="3777315"/>
                </a:lnTo>
                <a:cubicBezTo>
                  <a:pt x="4458596" y="3777315"/>
                  <a:pt x="4400449" y="3719168"/>
                  <a:pt x="4400449" y="3647440"/>
                </a:cubicBezTo>
                <a:cubicBezTo>
                  <a:pt x="4400449" y="3575712"/>
                  <a:pt x="4458596" y="3517565"/>
                  <a:pt x="4530324" y="3517565"/>
                </a:cubicBezTo>
                <a:close/>
                <a:moveTo>
                  <a:pt x="4764105" y="513750"/>
                </a:moveTo>
                <a:lnTo>
                  <a:pt x="4765695" y="513750"/>
                </a:lnTo>
                <a:cubicBezTo>
                  <a:pt x="4823909" y="513750"/>
                  <a:pt x="4871100" y="560941"/>
                  <a:pt x="4871100" y="619155"/>
                </a:cubicBezTo>
                <a:cubicBezTo>
                  <a:pt x="4871100" y="677369"/>
                  <a:pt x="4823909" y="724560"/>
                  <a:pt x="4765695" y="724560"/>
                </a:cubicBezTo>
                <a:lnTo>
                  <a:pt x="4764105" y="724560"/>
                </a:lnTo>
                <a:cubicBezTo>
                  <a:pt x="4705891" y="724560"/>
                  <a:pt x="4658700" y="677369"/>
                  <a:pt x="4658700" y="619155"/>
                </a:cubicBezTo>
                <a:cubicBezTo>
                  <a:pt x="4658700" y="560941"/>
                  <a:pt x="4705891" y="513750"/>
                  <a:pt x="4764105" y="513750"/>
                </a:cubicBezTo>
                <a:close/>
                <a:moveTo>
                  <a:pt x="4121150" y="227862"/>
                </a:moveTo>
                <a:lnTo>
                  <a:pt x="4121150" y="227863"/>
                </a:lnTo>
                <a:lnTo>
                  <a:pt x="4121150" y="227863"/>
                </a:lnTo>
                <a:close/>
                <a:moveTo>
                  <a:pt x="4154069" y="194944"/>
                </a:moveTo>
                <a:lnTo>
                  <a:pt x="4154566" y="194944"/>
                </a:lnTo>
                <a:cubicBezTo>
                  <a:pt x="4172747" y="194944"/>
                  <a:pt x="4187485" y="209682"/>
                  <a:pt x="4187485" y="227863"/>
                </a:cubicBezTo>
                <a:lnTo>
                  <a:pt x="4187484" y="227863"/>
                </a:lnTo>
                <a:cubicBezTo>
                  <a:pt x="4187484" y="246044"/>
                  <a:pt x="4172746" y="260782"/>
                  <a:pt x="4154565" y="260782"/>
                </a:cubicBezTo>
                <a:lnTo>
                  <a:pt x="4154069" y="260781"/>
                </a:lnTo>
                <a:cubicBezTo>
                  <a:pt x="4144979" y="260781"/>
                  <a:pt x="4136749" y="257097"/>
                  <a:pt x="4130792" y="251140"/>
                </a:cubicBezTo>
                <a:lnTo>
                  <a:pt x="4121150" y="227863"/>
                </a:lnTo>
                <a:lnTo>
                  <a:pt x="4130792" y="204586"/>
                </a:lnTo>
                <a:cubicBezTo>
                  <a:pt x="4136749" y="198629"/>
                  <a:pt x="4144979" y="194944"/>
                  <a:pt x="4154069" y="194944"/>
                </a:cubicBezTo>
                <a:close/>
                <a:moveTo>
                  <a:pt x="0" y="0"/>
                </a:moveTo>
                <a:lnTo>
                  <a:pt x="2901330" y="0"/>
                </a:lnTo>
                <a:cubicBezTo>
                  <a:pt x="3153572" y="0"/>
                  <a:pt x="3395366" y="44731"/>
                  <a:pt x="3619213" y="126692"/>
                </a:cubicBezTo>
                <a:lnTo>
                  <a:pt x="3783417" y="194945"/>
                </a:lnTo>
                <a:lnTo>
                  <a:pt x="4055212" y="194945"/>
                </a:lnTo>
                <a:cubicBezTo>
                  <a:pt x="4073393" y="194945"/>
                  <a:pt x="4088131" y="209682"/>
                  <a:pt x="4088131" y="227864"/>
                </a:cubicBezTo>
                <a:lnTo>
                  <a:pt x="4088130" y="227864"/>
                </a:lnTo>
                <a:cubicBezTo>
                  <a:pt x="4088130" y="246045"/>
                  <a:pt x="4073392" y="260783"/>
                  <a:pt x="4055211" y="260783"/>
                </a:cubicBezTo>
                <a:lnTo>
                  <a:pt x="3910116" y="260782"/>
                </a:lnTo>
                <a:lnTo>
                  <a:pt x="3940587" y="276620"/>
                </a:lnTo>
                <a:cubicBezTo>
                  <a:pt x="4042600" y="335279"/>
                  <a:pt x="4139188" y="402309"/>
                  <a:pt x="4229416" y="476771"/>
                </a:cubicBezTo>
                <a:lnTo>
                  <a:pt x="4270103" y="513750"/>
                </a:lnTo>
                <a:lnTo>
                  <a:pt x="4501225" y="513750"/>
                </a:lnTo>
                <a:cubicBezTo>
                  <a:pt x="4559439" y="513750"/>
                  <a:pt x="4606630" y="560941"/>
                  <a:pt x="4606630" y="619155"/>
                </a:cubicBezTo>
                <a:cubicBezTo>
                  <a:pt x="4606630" y="677369"/>
                  <a:pt x="4559439" y="724560"/>
                  <a:pt x="4501225" y="724560"/>
                </a:cubicBezTo>
                <a:lnTo>
                  <a:pt x="4480417" y="724560"/>
                </a:lnTo>
                <a:lnTo>
                  <a:pt x="4512440" y="759795"/>
                </a:lnTo>
                <a:cubicBezTo>
                  <a:pt x="4735826" y="1030476"/>
                  <a:pt x="4892316" y="1358412"/>
                  <a:pt x="4956600" y="1718291"/>
                </a:cubicBezTo>
                <a:lnTo>
                  <a:pt x="4971147" y="1827354"/>
                </a:lnTo>
                <a:lnTo>
                  <a:pt x="4981325" y="1829409"/>
                </a:lnTo>
                <a:cubicBezTo>
                  <a:pt x="5007307" y="1840398"/>
                  <a:pt x="5025537" y="1866125"/>
                  <a:pt x="5025537" y="1896110"/>
                </a:cubicBezTo>
                <a:cubicBezTo>
                  <a:pt x="5025537" y="1916100"/>
                  <a:pt x="5017435" y="1934198"/>
                  <a:pt x="5004335" y="1947298"/>
                </a:cubicBezTo>
                <a:lnTo>
                  <a:pt x="4983614" y="1961268"/>
                </a:lnTo>
                <a:lnTo>
                  <a:pt x="4989210" y="2087880"/>
                </a:lnTo>
                <a:cubicBezTo>
                  <a:pt x="4989210" y="3240984"/>
                  <a:pt x="4054434" y="4175760"/>
                  <a:pt x="2901330" y="4175760"/>
                </a:cubicBezTo>
                <a:lnTo>
                  <a:pt x="0" y="4175760"/>
                </a:lnTo>
                <a:close/>
              </a:path>
            </a:pathLst>
          </a:custGeom>
          <a:blipFill dpi="0" rotWithShape="1">
            <a:blip r:embed="rId2" cstate="print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: 圆角 30"/>
          <p:cNvSpPr/>
          <p:nvPr/>
        </p:nvSpPr>
        <p:spPr>
          <a:xfrm>
            <a:off x="426925" y="5882224"/>
            <a:ext cx="243635" cy="24181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j-ea"/>
              </a:rPr>
              <a:t>02.</a:t>
            </a:r>
            <a:r>
              <a:rPr lang="zh-CN" altLang="en-US" dirty="0">
                <a:latin typeface="+mj-ea"/>
              </a:rPr>
              <a:t>报考信息</a:t>
            </a:r>
          </a:p>
        </p:txBody>
      </p:sp>
      <p:graphicFrame>
        <p:nvGraphicFramePr>
          <p:cNvPr id="3" name="表格 2"/>
          <p:cNvGraphicFramePr/>
          <p:nvPr/>
        </p:nvGraphicFramePr>
        <p:xfrm>
          <a:off x="883533" y="1886673"/>
          <a:ext cx="10424935" cy="1810929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20849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4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4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4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49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10718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u="none" strike="noStrike" kern="100" spc="6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初试成绩</a:t>
                      </a:r>
                      <a:endParaRPr lang="zh-CN" altLang="en-US" sz="2800" b="0" i="0" u="none" strike="noStrike" spc="600" dirty="0"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0718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0" u="none" strike="noStrike" kern="100" spc="600" dirty="0">
                          <a:effectLst/>
                          <a:latin typeface="+mj-ea"/>
                          <a:ea typeface="+mj-ea"/>
                        </a:rPr>
                        <a:t>数学</a:t>
                      </a:r>
                      <a:endParaRPr lang="zh-CN" altLang="en-US" sz="2400" b="0" i="0" u="none" strike="noStrike" spc="6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0" u="none" strike="noStrike" kern="100" spc="600" dirty="0">
                          <a:effectLst/>
                          <a:latin typeface="+mj-ea"/>
                          <a:ea typeface="+mj-ea"/>
                        </a:rPr>
                        <a:t>英语</a:t>
                      </a:r>
                      <a:endParaRPr lang="zh-CN" altLang="en-US" sz="2400" b="0" i="0" u="none" strike="noStrike" spc="6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0" u="none" strike="noStrike" kern="100" spc="600" dirty="0">
                          <a:effectLst/>
                          <a:latin typeface="+mj-ea"/>
                          <a:ea typeface="+mj-ea"/>
                        </a:rPr>
                        <a:t>思想政治</a:t>
                      </a:r>
                      <a:endParaRPr lang="zh-CN" altLang="en-US" sz="2400" b="0" i="0" u="none" strike="noStrike" spc="6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0" u="none" strike="noStrike" kern="100" spc="600" dirty="0">
                          <a:effectLst/>
                          <a:latin typeface="+mj-ea"/>
                          <a:ea typeface="+mj-ea"/>
                        </a:rPr>
                        <a:t>专业课</a:t>
                      </a:r>
                      <a:endParaRPr lang="zh-CN" altLang="en-US" sz="2400" b="0" i="0" u="none" strike="noStrike" spc="6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0" u="none" strike="noStrike" kern="100" spc="600" dirty="0">
                          <a:effectLst/>
                          <a:latin typeface="+mj-ea"/>
                          <a:ea typeface="+mj-ea"/>
                        </a:rPr>
                        <a:t>总分</a:t>
                      </a:r>
                      <a:endParaRPr lang="zh-CN" altLang="en-US" sz="2400" b="0" i="0" u="none" strike="noStrike" spc="600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949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u="none" strike="noStrike" kern="100" dirty="0">
                          <a:effectLst/>
                          <a:latin typeface="+mj-ea"/>
                          <a:ea typeface="+mj-ea"/>
                        </a:rPr>
                        <a:t>90</a:t>
                      </a:r>
                      <a:endParaRPr lang="en-US" altLang="zh-CN" sz="3200" b="0" i="0" u="none" strike="noStrike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u="none" strike="noStrike" kern="100" dirty="0">
                          <a:effectLst/>
                          <a:latin typeface="+mj-ea"/>
                          <a:ea typeface="+mj-ea"/>
                        </a:rPr>
                        <a:t>92</a:t>
                      </a:r>
                      <a:endParaRPr lang="en-US" altLang="zh-CN" sz="3200" b="0" i="0" u="none" strike="noStrike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u="none" strike="noStrike" kern="100" dirty="0">
                          <a:effectLst/>
                          <a:latin typeface="+mj-ea"/>
                          <a:ea typeface="+mj-ea"/>
                        </a:rPr>
                        <a:t>95</a:t>
                      </a:r>
                      <a:endParaRPr lang="en-US" altLang="zh-CN" sz="3200" b="0" i="0" u="none" strike="noStrike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u="none" strike="noStrike" kern="100" dirty="0">
                          <a:effectLst/>
                          <a:latin typeface="+mj-ea"/>
                          <a:ea typeface="+mj-ea"/>
                        </a:rPr>
                        <a:t>93</a:t>
                      </a:r>
                      <a:endParaRPr lang="en-US" altLang="zh-CN" sz="3200" b="0" i="0" u="none" strike="noStrike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u="none" strike="noStrike" kern="100" dirty="0">
                          <a:effectLst/>
                          <a:latin typeface="+mj-ea"/>
                          <a:ea typeface="+mj-ea"/>
                        </a:rPr>
                        <a:t>370</a:t>
                      </a:r>
                      <a:endParaRPr lang="en-US" altLang="zh-CN" sz="3200" b="0" i="0" u="none" strike="noStrike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68580" marR="68580" marT="762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1187845" y="4438154"/>
            <a:ext cx="4439670" cy="1088311"/>
            <a:chOff x="5856469" y="1404338"/>
            <a:chExt cx="4439670" cy="1088311"/>
          </a:xfrm>
        </p:grpSpPr>
        <p:grpSp>
          <p:nvGrpSpPr>
            <p:cNvPr id="16" name="组合 15"/>
            <p:cNvGrpSpPr/>
            <p:nvPr/>
          </p:nvGrpSpPr>
          <p:grpSpPr>
            <a:xfrm>
              <a:off x="5894491" y="1650559"/>
              <a:ext cx="4401648" cy="842090"/>
              <a:chOff x="5275847" y="1685156"/>
              <a:chExt cx="4507186" cy="842090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5275847" y="1992933"/>
                <a:ext cx="4507186" cy="53431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 dirty="0">
                    <a:latin typeface="+mn-ea"/>
                  </a:rPr>
                  <a:t>Lorem ipsum dolor sit </a:t>
                </a:r>
                <a:r>
                  <a:rPr lang="en-US" altLang="zh-CN" sz="1400" dirty="0" err="1">
                    <a:latin typeface="+mn-ea"/>
                  </a:rPr>
                  <a:t>amet</a:t>
                </a:r>
                <a:r>
                  <a:rPr lang="en-US" altLang="zh-CN" sz="1400" dirty="0">
                    <a:latin typeface="+mn-ea"/>
                  </a:rPr>
                  <a:t>, </a:t>
                </a:r>
                <a:r>
                  <a:rPr lang="en-US" altLang="zh-CN" sz="1400" dirty="0" err="1">
                    <a:latin typeface="+mn-ea"/>
                  </a:rPr>
                  <a:t>consectetuer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adipiscing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elit</a:t>
                </a:r>
                <a:r>
                  <a:rPr lang="en-US" altLang="zh-CN" sz="1400" dirty="0">
                    <a:latin typeface="+mn-ea"/>
                  </a:rPr>
                  <a:t>. Maecenas </a:t>
                </a:r>
                <a:r>
                  <a:rPr lang="en-US" altLang="zh-CN" sz="1400" dirty="0" err="1">
                    <a:latin typeface="+mn-ea"/>
                  </a:rPr>
                  <a:t>porttitor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congue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massa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6096001" y="1685156"/>
                <a:ext cx="2220686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zh-CN" altLang="en-US" sz="2000" b="1" dirty="0">
                    <a:latin typeface="+mj-ea"/>
                    <a:ea typeface="+mj-ea"/>
                  </a:rPr>
                  <a:t>这里添加标题</a:t>
                </a:r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5856469" y="1404338"/>
              <a:ext cx="570669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4000" i="1">
                  <a:solidFill>
                    <a:schemeClr val="accent1"/>
                  </a:solidFill>
                </a:rPr>
                <a:t>01</a:t>
              </a:r>
              <a:endParaRPr lang="zh-CN" altLang="en-US" sz="4000" i="1">
                <a:solidFill>
                  <a:schemeClr val="accent1"/>
                </a:solidFill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 flipH="1">
              <a:off x="6469020" y="1465330"/>
              <a:ext cx="200093" cy="44044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/>
        </p:nvGrpSpPr>
        <p:grpSpPr>
          <a:xfrm>
            <a:off x="6719965" y="4438154"/>
            <a:ext cx="4439670" cy="1088311"/>
            <a:chOff x="5856469" y="1404338"/>
            <a:chExt cx="4439670" cy="1088311"/>
          </a:xfrm>
        </p:grpSpPr>
        <p:grpSp>
          <p:nvGrpSpPr>
            <p:cNvPr id="25" name="组合 24"/>
            <p:cNvGrpSpPr/>
            <p:nvPr/>
          </p:nvGrpSpPr>
          <p:grpSpPr>
            <a:xfrm>
              <a:off x="5894491" y="1650559"/>
              <a:ext cx="4401648" cy="842090"/>
              <a:chOff x="5275847" y="1685156"/>
              <a:chExt cx="4507186" cy="842090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5275847" y="1992933"/>
                <a:ext cx="4507186" cy="53431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 dirty="0">
                    <a:latin typeface="+mn-ea"/>
                  </a:rPr>
                  <a:t>Lorem ipsum dolor sit </a:t>
                </a:r>
                <a:r>
                  <a:rPr lang="en-US" altLang="zh-CN" sz="1400" dirty="0" err="1">
                    <a:latin typeface="+mn-ea"/>
                  </a:rPr>
                  <a:t>amet</a:t>
                </a:r>
                <a:r>
                  <a:rPr lang="en-US" altLang="zh-CN" sz="1400" dirty="0">
                    <a:latin typeface="+mn-ea"/>
                  </a:rPr>
                  <a:t>, </a:t>
                </a:r>
                <a:r>
                  <a:rPr lang="en-US" altLang="zh-CN" sz="1400" dirty="0" err="1">
                    <a:latin typeface="+mn-ea"/>
                  </a:rPr>
                  <a:t>consectetuer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adipiscing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elit</a:t>
                </a:r>
                <a:r>
                  <a:rPr lang="en-US" altLang="zh-CN" sz="1400" dirty="0">
                    <a:latin typeface="+mn-ea"/>
                  </a:rPr>
                  <a:t>. Maecenas </a:t>
                </a:r>
                <a:r>
                  <a:rPr lang="en-US" altLang="zh-CN" sz="1400" dirty="0" err="1">
                    <a:latin typeface="+mn-ea"/>
                  </a:rPr>
                  <a:t>porttitor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congue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massa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6096001" y="1685156"/>
                <a:ext cx="2220686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zh-CN" altLang="en-US" sz="2000" b="1" dirty="0">
                    <a:latin typeface="+mj-ea"/>
                    <a:ea typeface="+mj-ea"/>
                  </a:rPr>
                  <a:t>这里添加标题</a:t>
                </a: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5856469" y="1404338"/>
              <a:ext cx="570669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4000" i="1" dirty="0">
                  <a:solidFill>
                    <a:schemeClr val="accent2"/>
                  </a:solidFill>
                </a:rPr>
                <a:t>02</a:t>
              </a:r>
              <a:endParaRPr lang="zh-CN" altLang="en-US" sz="4000" i="1" dirty="0">
                <a:solidFill>
                  <a:schemeClr val="accent2"/>
                </a:solidFill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 flipH="1">
              <a:off x="6469020" y="1465330"/>
              <a:ext cx="200093" cy="44044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教育背景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>
          <a:custGeom>
            <a:avLst/>
            <a:gdLst>
              <a:gd name="connsiteX0" fmla="*/ 0 w 2059940"/>
              <a:gd name="connsiteY0" fmla="*/ 0 h 276999"/>
              <a:gd name="connsiteX1" fmla="*/ 2059940 w 2059940"/>
              <a:gd name="connsiteY1" fmla="*/ 0 h 276999"/>
              <a:gd name="connsiteX2" fmla="*/ 2059940 w 2059940"/>
              <a:gd name="connsiteY2" fmla="*/ 276999 h 276999"/>
              <a:gd name="connsiteX3" fmla="*/ 0 w 2059940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9940" h="276999">
                <a:moveTo>
                  <a:pt x="0" y="0"/>
                </a:moveTo>
                <a:lnTo>
                  <a:pt x="2059940" y="0"/>
                </a:lnTo>
                <a:lnTo>
                  <a:pt x="2059940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/>
              <a:t>Part two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j-ea"/>
              </a:rPr>
              <a:t>01.</a:t>
            </a:r>
            <a:r>
              <a:rPr lang="zh-CN" altLang="en-US" dirty="0">
                <a:latin typeface="+mj-ea"/>
              </a:rPr>
              <a:t>本科教育经历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1647464" y="1727297"/>
            <a:ext cx="8897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spc="300" dirty="0">
                <a:solidFill>
                  <a:schemeClr val="accent1"/>
                </a:solidFill>
                <a:latin typeface="+mj-ea"/>
                <a:ea typeface="+mj-ea"/>
              </a:rPr>
              <a:t>南京航空航天大学 </a:t>
            </a:r>
            <a:r>
              <a:rPr lang="en-US" altLang="zh-CN" sz="2400" b="1" spc="300" dirty="0">
                <a:solidFill>
                  <a:schemeClr val="accent1"/>
                </a:solidFill>
                <a:latin typeface="+mj-ea"/>
                <a:ea typeface="+mj-ea"/>
              </a:rPr>
              <a:t>/ </a:t>
            </a:r>
            <a:r>
              <a:rPr lang="zh-CN" altLang="en-US" sz="2400" b="1" spc="300" dirty="0">
                <a:solidFill>
                  <a:schemeClr val="accent1"/>
                </a:solidFill>
                <a:latin typeface="+mj-ea"/>
                <a:ea typeface="+mj-ea"/>
              </a:rPr>
              <a:t>飞行器设计专业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4298064" y="1276685"/>
            <a:ext cx="3595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spc="300" dirty="0">
                <a:solidFill>
                  <a:schemeClr val="accent2"/>
                </a:solidFill>
                <a:latin typeface="+mj-ea"/>
                <a:ea typeface="+mj-ea"/>
              </a:rPr>
              <a:t>2016.09~</a:t>
            </a:r>
            <a:r>
              <a:rPr lang="zh-CN" altLang="en-US" sz="2400" b="1" spc="300" dirty="0">
                <a:solidFill>
                  <a:schemeClr val="accent2"/>
                </a:solidFill>
                <a:latin typeface="+mj-ea"/>
                <a:ea typeface="+mj-ea"/>
              </a:rPr>
              <a:t>至今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818317" y="2532894"/>
            <a:ext cx="2892114" cy="3631479"/>
            <a:chOff x="609601" y="1585791"/>
            <a:chExt cx="3470564" cy="4357809"/>
          </a:xfrm>
        </p:grpSpPr>
        <p:sp>
          <p:nvSpPr>
            <p:cNvPr id="35" name="矩形2"/>
            <p:cNvSpPr/>
            <p:nvPr/>
          </p:nvSpPr>
          <p:spPr>
            <a:xfrm>
              <a:off x="609601" y="1823916"/>
              <a:ext cx="3470564" cy="4119684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952500" y="1585791"/>
              <a:ext cx="2784766" cy="492443"/>
              <a:chOff x="1028699" y="1876736"/>
              <a:chExt cx="2286001" cy="492443"/>
            </a:xfrm>
          </p:grpSpPr>
          <p:sp>
            <p:nvSpPr>
              <p:cNvPr id="39" name="矩形1"/>
              <p:cNvSpPr/>
              <p:nvPr/>
            </p:nvSpPr>
            <p:spPr>
              <a:xfrm>
                <a:off x="1140007" y="1876736"/>
                <a:ext cx="2063387" cy="4924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b="1" dirty="0">
                    <a:latin typeface="+mj-ea"/>
                    <a:ea typeface="+mj-ea"/>
                  </a:rPr>
                  <a:t>输入标题文字</a:t>
                </a:r>
                <a:endParaRPr lang="en-US" sz="2000" b="1" dirty="0">
                  <a:latin typeface="+mj-ea"/>
                  <a:ea typeface="+mj-ea"/>
                </a:endParaRPr>
              </a:p>
            </p:txBody>
          </p:sp>
          <p:sp>
            <p:nvSpPr>
              <p:cNvPr id="40" name="三角形1"/>
              <p:cNvSpPr/>
              <p:nvPr/>
            </p:nvSpPr>
            <p:spPr>
              <a:xfrm flipH="1">
                <a:off x="1028699" y="1876736"/>
                <a:ext cx="111306" cy="238125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三角形2"/>
              <p:cNvSpPr/>
              <p:nvPr/>
            </p:nvSpPr>
            <p:spPr>
              <a:xfrm>
                <a:off x="3203394" y="1876736"/>
                <a:ext cx="111306" cy="238125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7" name="直接连接符 36"/>
            <p:cNvCxnSpPr/>
            <p:nvPr/>
          </p:nvCxnSpPr>
          <p:spPr>
            <a:xfrm>
              <a:off x="786247" y="5818910"/>
              <a:ext cx="311727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矩形 37"/>
            <p:cNvSpPr/>
            <p:nvPr/>
          </p:nvSpPr>
          <p:spPr>
            <a:xfrm>
              <a:off x="786247" y="2429874"/>
              <a:ext cx="3117274" cy="303739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1B3868"/>
                </a:buClr>
              </a:pPr>
              <a:r>
                <a:rPr lang="en-US" altLang="zh-CN" sz="1600" dirty="0">
                  <a:latin typeface="+mn-ea"/>
                </a:rPr>
                <a:t>Lorem ipsum dolor sit </a:t>
              </a:r>
              <a:r>
                <a:rPr lang="en-US" altLang="zh-CN" sz="1600" dirty="0" err="1">
                  <a:latin typeface="+mn-ea"/>
                </a:rPr>
                <a:t>amet</a:t>
              </a:r>
              <a:r>
                <a:rPr lang="en-US" altLang="zh-CN" sz="1600" dirty="0">
                  <a:latin typeface="+mn-ea"/>
                </a:rPr>
                <a:t>, </a:t>
              </a:r>
              <a:r>
                <a:rPr lang="en-US" altLang="zh-CN" sz="1600" dirty="0" err="1">
                  <a:latin typeface="+mn-ea"/>
                </a:rPr>
                <a:t>consectetuer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adipiscing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elit</a:t>
              </a:r>
              <a:r>
                <a:rPr lang="en-US" altLang="zh-CN" sz="1600" dirty="0">
                  <a:latin typeface="+mn-ea"/>
                </a:rPr>
                <a:t>. Maecenas </a:t>
              </a:r>
              <a:r>
                <a:rPr lang="en-US" altLang="zh-CN" sz="1600" dirty="0" err="1">
                  <a:latin typeface="+mn-ea"/>
                </a:rPr>
                <a:t>porttitor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congue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massa</a:t>
              </a:r>
              <a:r>
                <a:rPr lang="en-US" altLang="zh-CN" sz="1600" dirty="0">
                  <a:latin typeface="+mn-ea"/>
                </a:rPr>
                <a:t>. </a:t>
              </a:r>
              <a:r>
                <a:rPr lang="en-US" altLang="zh-CN" sz="1600" dirty="0" err="1">
                  <a:latin typeface="+mn-ea"/>
                </a:rPr>
                <a:t>Fusce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posuere</a:t>
              </a:r>
              <a:r>
                <a:rPr lang="en-US" altLang="zh-CN" sz="1600" dirty="0">
                  <a:latin typeface="+mn-ea"/>
                </a:rPr>
                <a:t>, magna sed pulvinar </a:t>
              </a:r>
              <a:r>
                <a:rPr lang="en-US" altLang="zh-CN" sz="1600" dirty="0" err="1">
                  <a:latin typeface="+mn-ea"/>
                </a:rPr>
                <a:t>ultricies</a:t>
              </a:r>
              <a:r>
                <a:rPr lang="en-US" altLang="zh-CN" sz="1600" dirty="0">
                  <a:latin typeface="+mn-ea"/>
                </a:rPr>
                <a:t>, </a:t>
              </a:r>
              <a:r>
                <a:rPr lang="en-US" altLang="zh-CN" sz="1600" dirty="0" err="1">
                  <a:latin typeface="+mn-ea"/>
                </a:rPr>
                <a:t>purus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lectus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malesuada</a:t>
              </a:r>
              <a:r>
                <a:rPr lang="en-US" altLang="zh-CN" sz="1600" dirty="0">
                  <a:latin typeface="+mn-ea"/>
                </a:rPr>
                <a:t> libero, sit </a:t>
              </a:r>
              <a:r>
                <a:rPr lang="en-US" altLang="zh-CN" sz="1600" dirty="0" err="1">
                  <a:latin typeface="+mn-ea"/>
                </a:rPr>
                <a:t>amet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commodo</a:t>
              </a:r>
              <a:r>
                <a:rPr lang="en-US" altLang="zh-CN" sz="1600" dirty="0">
                  <a:latin typeface="+mn-ea"/>
                </a:rPr>
                <a:t> magna eros </a:t>
              </a:r>
              <a:r>
                <a:rPr lang="en-US" altLang="zh-CN" sz="1600" dirty="0" err="1">
                  <a:latin typeface="+mn-ea"/>
                </a:rPr>
                <a:t>quis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urna</a:t>
              </a:r>
              <a:r>
                <a:rPr lang="en-US" altLang="zh-CN" sz="1600" dirty="0">
                  <a:latin typeface="+mn-ea"/>
                </a:rPr>
                <a:t>.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649942" y="2532894"/>
            <a:ext cx="2892114" cy="3631479"/>
            <a:chOff x="609601" y="1585791"/>
            <a:chExt cx="3470564" cy="4357809"/>
          </a:xfrm>
        </p:grpSpPr>
        <p:sp>
          <p:nvSpPr>
            <p:cNvPr id="43" name="矩形2"/>
            <p:cNvSpPr/>
            <p:nvPr/>
          </p:nvSpPr>
          <p:spPr>
            <a:xfrm>
              <a:off x="609601" y="1823916"/>
              <a:ext cx="3470564" cy="4119684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952500" y="1585791"/>
              <a:ext cx="2784766" cy="492443"/>
              <a:chOff x="1028699" y="1876736"/>
              <a:chExt cx="2286001" cy="492443"/>
            </a:xfrm>
          </p:grpSpPr>
          <p:sp>
            <p:nvSpPr>
              <p:cNvPr id="47" name="矩形1"/>
              <p:cNvSpPr/>
              <p:nvPr/>
            </p:nvSpPr>
            <p:spPr>
              <a:xfrm>
                <a:off x="1140007" y="1876736"/>
                <a:ext cx="2063387" cy="492443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b="1" dirty="0">
                    <a:latin typeface="+mj-ea"/>
                    <a:ea typeface="+mj-ea"/>
                  </a:rPr>
                  <a:t>输入标题文字</a:t>
                </a:r>
                <a:endParaRPr lang="en-US" sz="2000" b="1" dirty="0">
                  <a:latin typeface="+mj-ea"/>
                  <a:ea typeface="+mj-ea"/>
                </a:endParaRPr>
              </a:p>
            </p:txBody>
          </p:sp>
          <p:sp>
            <p:nvSpPr>
              <p:cNvPr id="48" name="三角形1"/>
              <p:cNvSpPr/>
              <p:nvPr/>
            </p:nvSpPr>
            <p:spPr>
              <a:xfrm flipH="1">
                <a:off x="1028699" y="1876736"/>
                <a:ext cx="111306" cy="238125"/>
              </a:xfrm>
              <a:prstGeom prst="rtTriangl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三角形2"/>
              <p:cNvSpPr/>
              <p:nvPr/>
            </p:nvSpPr>
            <p:spPr>
              <a:xfrm>
                <a:off x="3203394" y="1876736"/>
                <a:ext cx="111306" cy="238125"/>
              </a:xfrm>
              <a:prstGeom prst="rtTriangl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5" name="直接连接符 44"/>
            <p:cNvCxnSpPr/>
            <p:nvPr/>
          </p:nvCxnSpPr>
          <p:spPr>
            <a:xfrm>
              <a:off x="786247" y="5818910"/>
              <a:ext cx="311727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矩形 45"/>
            <p:cNvSpPr/>
            <p:nvPr/>
          </p:nvSpPr>
          <p:spPr>
            <a:xfrm>
              <a:off x="786247" y="2429874"/>
              <a:ext cx="3117274" cy="303739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1B3868"/>
                </a:buClr>
              </a:pPr>
              <a:r>
                <a:rPr lang="en-US" altLang="zh-CN" sz="1600" dirty="0">
                  <a:latin typeface="+mn-ea"/>
                </a:rPr>
                <a:t>Lorem ipsum dolor sit </a:t>
              </a:r>
              <a:r>
                <a:rPr lang="en-US" altLang="zh-CN" sz="1600" dirty="0" err="1">
                  <a:latin typeface="+mn-ea"/>
                </a:rPr>
                <a:t>amet</a:t>
              </a:r>
              <a:r>
                <a:rPr lang="en-US" altLang="zh-CN" sz="1600" dirty="0">
                  <a:latin typeface="+mn-ea"/>
                </a:rPr>
                <a:t>, </a:t>
              </a:r>
              <a:r>
                <a:rPr lang="en-US" altLang="zh-CN" sz="1600" dirty="0" err="1">
                  <a:latin typeface="+mn-ea"/>
                </a:rPr>
                <a:t>consectetuer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adipiscing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elit</a:t>
              </a:r>
              <a:r>
                <a:rPr lang="en-US" altLang="zh-CN" sz="1600" dirty="0">
                  <a:latin typeface="+mn-ea"/>
                </a:rPr>
                <a:t>. Maecenas </a:t>
              </a:r>
              <a:r>
                <a:rPr lang="en-US" altLang="zh-CN" sz="1600" dirty="0" err="1">
                  <a:latin typeface="+mn-ea"/>
                </a:rPr>
                <a:t>porttitor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congue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massa</a:t>
              </a:r>
              <a:r>
                <a:rPr lang="en-US" altLang="zh-CN" sz="1600" dirty="0">
                  <a:latin typeface="+mn-ea"/>
                </a:rPr>
                <a:t>. </a:t>
              </a:r>
              <a:r>
                <a:rPr lang="en-US" altLang="zh-CN" sz="1600" dirty="0" err="1">
                  <a:latin typeface="+mn-ea"/>
                </a:rPr>
                <a:t>Fusce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posuere</a:t>
              </a:r>
              <a:r>
                <a:rPr lang="en-US" altLang="zh-CN" sz="1600" dirty="0">
                  <a:latin typeface="+mn-ea"/>
                </a:rPr>
                <a:t>, magna sed pulvinar </a:t>
              </a:r>
              <a:r>
                <a:rPr lang="en-US" altLang="zh-CN" sz="1600" dirty="0" err="1">
                  <a:latin typeface="+mn-ea"/>
                </a:rPr>
                <a:t>ultricies</a:t>
              </a:r>
              <a:r>
                <a:rPr lang="en-US" altLang="zh-CN" sz="1600" dirty="0">
                  <a:latin typeface="+mn-ea"/>
                </a:rPr>
                <a:t>, </a:t>
              </a:r>
              <a:r>
                <a:rPr lang="en-US" altLang="zh-CN" sz="1600" dirty="0" err="1">
                  <a:latin typeface="+mn-ea"/>
                </a:rPr>
                <a:t>purus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lectus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malesuada</a:t>
              </a:r>
              <a:r>
                <a:rPr lang="en-US" altLang="zh-CN" sz="1600" dirty="0">
                  <a:latin typeface="+mn-ea"/>
                </a:rPr>
                <a:t> libero, sit </a:t>
              </a:r>
              <a:r>
                <a:rPr lang="en-US" altLang="zh-CN" sz="1600" dirty="0" err="1">
                  <a:latin typeface="+mn-ea"/>
                </a:rPr>
                <a:t>amet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commodo</a:t>
              </a:r>
              <a:r>
                <a:rPr lang="en-US" altLang="zh-CN" sz="1600" dirty="0">
                  <a:latin typeface="+mn-ea"/>
                </a:rPr>
                <a:t> magna eros </a:t>
              </a:r>
              <a:r>
                <a:rPr lang="en-US" altLang="zh-CN" sz="1600" dirty="0" err="1">
                  <a:latin typeface="+mn-ea"/>
                </a:rPr>
                <a:t>quis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urna</a:t>
              </a:r>
              <a:r>
                <a:rPr lang="en-US" altLang="zh-CN" sz="1600" dirty="0">
                  <a:latin typeface="+mn-ea"/>
                </a:rPr>
                <a:t>.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8481567" y="2532894"/>
            <a:ext cx="2892114" cy="3631479"/>
            <a:chOff x="609601" y="1585791"/>
            <a:chExt cx="3470564" cy="4357809"/>
          </a:xfrm>
        </p:grpSpPr>
        <p:sp>
          <p:nvSpPr>
            <p:cNvPr id="51" name="矩形2"/>
            <p:cNvSpPr/>
            <p:nvPr/>
          </p:nvSpPr>
          <p:spPr>
            <a:xfrm>
              <a:off x="609601" y="1823916"/>
              <a:ext cx="3470564" cy="4119684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952500" y="1585791"/>
              <a:ext cx="2784766" cy="492443"/>
              <a:chOff x="1028699" y="1876736"/>
              <a:chExt cx="2286001" cy="492443"/>
            </a:xfrm>
          </p:grpSpPr>
          <p:sp>
            <p:nvSpPr>
              <p:cNvPr id="86" name="矩形1"/>
              <p:cNvSpPr/>
              <p:nvPr/>
            </p:nvSpPr>
            <p:spPr>
              <a:xfrm>
                <a:off x="1140007" y="1876736"/>
                <a:ext cx="2063387" cy="49244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b="1" dirty="0">
                    <a:latin typeface="+mj-ea"/>
                    <a:ea typeface="+mj-ea"/>
                  </a:rPr>
                  <a:t>输入标题文字</a:t>
                </a:r>
                <a:endParaRPr lang="en-US" sz="2000" b="1" dirty="0">
                  <a:latin typeface="+mj-ea"/>
                  <a:ea typeface="+mj-ea"/>
                </a:endParaRPr>
              </a:p>
            </p:txBody>
          </p:sp>
          <p:sp>
            <p:nvSpPr>
              <p:cNvPr id="87" name="三角形1"/>
              <p:cNvSpPr/>
              <p:nvPr/>
            </p:nvSpPr>
            <p:spPr>
              <a:xfrm flipH="1">
                <a:off x="1028699" y="1876736"/>
                <a:ext cx="111306" cy="238125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三角形2"/>
              <p:cNvSpPr/>
              <p:nvPr/>
            </p:nvSpPr>
            <p:spPr>
              <a:xfrm>
                <a:off x="3203394" y="1876736"/>
                <a:ext cx="111306" cy="238125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5" name="直接连接符 54"/>
            <p:cNvCxnSpPr/>
            <p:nvPr/>
          </p:nvCxnSpPr>
          <p:spPr>
            <a:xfrm>
              <a:off x="786247" y="5818910"/>
              <a:ext cx="311727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矩形 84"/>
            <p:cNvSpPr/>
            <p:nvPr/>
          </p:nvSpPr>
          <p:spPr>
            <a:xfrm>
              <a:off x="786247" y="2429874"/>
              <a:ext cx="3117274" cy="303739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buClr>
                  <a:srgbClr val="1B3868"/>
                </a:buClr>
              </a:pPr>
              <a:r>
                <a:rPr lang="en-US" altLang="zh-CN" sz="1600" dirty="0">
                  <a:latin typeface="+mn-ea"/>
                </a:rPr>
                <a:t>Lorem ipsum dolor sit </a:t>
              </a:r>
              <a:r>
                <a:rPr lang="en-US" altLang="zh-CN" sz="1600" dirty="0" err="1">
                  <a:latin typeface="+mn-ea"/>
                </a:rPr>
                <a:t>amet</a:t>
              </a:r>
              <a:r>
                <a:rPr lang="en-US" altLang="zh-CN" sz="1600" dirty="0">
                  <a:latin typeface="+mn-ea"/>
                </a:rPr>
                <a:t>, </a:t>
              </a:r>
              <a:r>
                <a:rPr lang="en-US" altLang="zh-CN" sz="1600" dirty="0" err="1">
                  <a:latin typeface="+mn-ea"/>
                </a:rPr>
                <a:t>consectetuer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adipiscing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elit</a:t>
              </a:r>
              <a:r>
                <a:rPr lang="en-US" altLang="zh-CN" sz="1600" dirty="0">
                  <a:latin typeface="+mn-ea"/>
                </a:rPr>
                <a:t>. Maecenas </a:t>
              </a:r>
              <a:r>
                <a:rPr lang="en-US" altLang="zh-CN" sz="1600" dirty="0" err="1">
                  <a:latin typeface="+mn-ea"/>
                </a:rPr>
                <a:t>porttitor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congue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massa</a:t>
              </a:r>
              <a:r>
                <a:rPr lang="en-US" altLang="zh-CN" sz="1600" dirty="0">
                  <a:latin typeface="+mn-ea"/>
                </a:rPr>
                <a:t>. </a:t>
              </a:r>
              <a:r>
                <a:rPr lang="en-US" altLang="zh-CN" sz="1600" dirty="0" err="1">
                  <a:latin typeface="+mn-ea"/>
                </a:rPr>
                <a:t>Fusce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posuere</a:t>
              </a:r>
              <a:r>
                <a:rPr lang="en-US" altLang="zh-CN" sz="1600" dirty="0">
                  <a:latin typeface="+mn-ea"/>
                </a:rPr>
                <a:t>, magna sed pulvinar </a:t>
              </a:r>
              <a:r>
                <a:rPr lang="en-US" altLang="zh-CN" sz="1600" dirty="0" err="1">
                  <a:latin typeface="+mn-ea"/>
                </a:rPr>
                <a:t>ultricies</a:t>
              </a:r>
              <a:r>
                <a:rPr lang="en-US" altLang="zh-CN" sz="1600" dirty="0">
                  <a:latin typeface="+mn-ea"/>
                </a:rPr>
                <a:t>, </a:t>
              </a:r>
              <a:r>
                <a:rPr lang="en-US" altLang="zh-CN" sz="1600" dirty="0" err="1">
                  <a:latin typeface="+mn-ea"/>
                </a:rPr>
                <a:t>purus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lectus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malesuada</a:t>
              </a:r>
              <a:r>
                <a:rPr lang="en-US" altLang="zh-CN" sz="1600" dirty="0">
                  <a:latin typeface="+mn-ea"/>
                </a:rPr>
                <a:t> libero, sit </a:t>
              </a:r>
              <a:r>
                <a:rPr lang="en-US" altLang="zh-CN" sz="1600" dirty="0" err="1">
                  <a:latin typeface="+mn-ea"/>
                </a:rPr>
                <a:t>amet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commodo</a:t>
              </a:r>
              <a:r>
                <a:rPr lang="en-US" altLang="zh-CN" sz="1600" dirty="0">
                  <a:latin typeface="+mn-ea"/>
                </a:rPr>
                <a:t> magna eros </a:t>
              </a:r>
              <a:r>
                <a:rPr lang="en-US" altLang="zh-CN" sz="1600" dirty="0" err="1">
                  <a:latin typeface="+mn-ea"/>
                </a:rPr>
                <a:t>quis</a:t>
              </a:r>
              <a:r>
                <a:rPr lang="en-US" altLang="zh-CN" sz="1600" dirty="0">
                  <a:latin typeface="+mn-ea"/>
                </a:rPr>
                <a:t> </a:t>
              </a:r>
              <a:r>
                <a:rPr lang="en-US" altLang="zh-CN" sz="1600" dirty="0" err="1">
                  <a:latin typeface="+mn-ea"/>
                </a:rPr>
                <a:t>urna</a:t>
              </a:r>
              <a:r>
                <a:rPr lang="en-US" altLang="zh-CN" sz="1600" dirty="0">
                  <a:latin typeface="+mn-ea"/>
                </a:rPr>
                <a:t>.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>
                <a:latin typeface="+mj-ea"/>
              </a:rPr>
              <a:t>02.</a:t>
            </a:r>
            <a:r>
              <a:rPr lang="zh-CN" altLang="en-US" dirty="0">
                <a:latin typeface="+mj-ea"/>
              </a:rPr>
              <a:t>荣誉奖项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531653" y="1506772"/>
            <a:ext cx="2592917" cy="4594879"/>
            <a:chOff x="810682" y="1752599"/>
            <a:chExt cx="2592917" cy="4594879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0682" y="1752599"/>
              <a:ext cx="2592917" cy="3568349"/>
            </a:xfrm>
            <a:prstGeom prst="rect">
              <a:avLst/>
            </a:prstGeom>
          </p:spPr>
        </p:pic>
        <p:grpSp>
          <p:nvGrpSpPr>
            <p:cNvPr id="6" name="组合 5"/>
            <p:cNvGrpSpPr/>
            <p:nvPr/>
          </p:nvGrpSpPr>
          <p:grpSpPr>
            <a:xfrm>
              <a:off x="882860" y="5505388"/>
              <a:ext cx="2448560" cy="842090"/>
              <a:chOff x="7734531" y="4684375"/>
              <a:chExt cx="2448560" cy="842090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7734531" y="4992152"/>
                <a:ext cx="2448560" cy="53431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 dirty="0">
                    <a:latin typeface="+mn-ea"/>
                  </a:rPr>
                  <a:t>Lorem ipsum dolor sit </a:t>
                </a:r>
                <a:r>
                  <a:rPr lang="en-US" altLang="zh-CN" sz="1400" dirty="0" err="1">
                    <a:latin typeface="+mn-ea"/>
                  </a:rPr>
                  <a:t>amet</a:t>
                </a:r>
                <a:r>
                  <a:rPr lang="en-US" altLang="zh-CN" sz="1400" dirty="0">
                    <a:latin typeface="+mn-ea"/>
                  </a:rPr>
                  <a:t>, </a:t>
                </a:r>
                <a:r>
                  <a:rPr lang="en-US" altLang="zh-CN" sz="1400" dirty="0" err="1">
                    <a:latin typeface="+mn-ea"/>
                  </a:rPr>
                  <a:t>consectetuer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adipiscing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7874467" y="4684375"/>
                <a:ext cx="2168688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accent1"/>
                    </a:solidFill>
                    <a:latin typeface="+mj-ea"/>
                    <a:ea typeface="+mj-ea"/>
                  </a:rPr>
                  <a:t>添加标题</a:t>
                </a: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3376912" y="1506772"/>
            <a:ext cx="2592917" cy="4594879"/>
            <a:chOff x="3703510" y="1752599"/>
            <a:chExt cx="2592917" cy="4594879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03510" y="2779129"/>
              <a:ext cx="2592917" cy="3568349"/>
            </a:xfrm>
            <a:prstGeom prst="rect">
              <a:avLst/>
            </a:prstGeom>
          </p:spPr>
        </p:pic>
        <p:grpSp>
          <p:nvGrpSpPr>
            <p:cNvPr id="16" name="组合 15"/>
            <p:cNvGrpSpPr/>
            <p:nvPr/>
          </p:nvGrpSpPr>
          <p:grpSpPr>
            <a:xfrm>
              <a:off x="3775689" y="1752599"/>
              <a:ext cx="2448560" cy="842090"/>
              <a:chOff x="7734531" y="4684375"/>
              <a:chExt cx="2448560" cy="842090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7734531" y="4992152"/>
                <a:ext cx="2448560" cy="53431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 dirty="0">
                    <a:latin typeface="+mn-ea"/>
                  </a:rPr>
                  <a:t>Lorem ipsum dolor sit </a:t>
                </a:r>
                <a:r>
                  <a:rPr lang="en-US" altLang="zh-CN" sz="1400" dirty="0" err="1">
                    <a:latin typeface="+mn-ea"/>
                  </a:rPr>
                  <a:t>amet</a:t>
                </a:r>
                <a:r>
                  <a:rPr lang="en-US" altLang="zh-CN" sz="1400" dirty="0">
                    <a:latin typeface="+mn-ea"/>
                  </a:rPr>
                  <a:t>, </a:t>
                </a:r>
                <a:r>
                  <a:rPr lang="en-US" altLang="zh-CN" sz="1400" dirty="0" err="1">
                    <a:latin typeface="+mn-ea"/>
                  </a:rPr>
                  <a:t>consectetuer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adipiscing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7874467" y="4684375"/>
                <a:ext cx="2168688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accent1"/>
                    </a:solidFill>
                    <a:latin typeface="+mj-ea"/>
                    <a:ea typeface="+mj-ea"/>
                  </a:rPr>
                  <a:t>添加标题</a:t>
                </a: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6222171" y="1506772"/>
            <a:ext cx="2592917" cy="4594879"/>
            <a:chOff x="810682" y="1752599"/>
            <a:chExt cx="2592917" cy="4594879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0682" y="1752599"/>
              <a:ext cx="2592917" cy="3568349"/>
            </a:xfrm>
            <a:prstGeom prst="rect">
              <a:avLst/>
            </a:prstGeom>
          </p:spPr>
        </p:pic>
        <p:grpSp>
          <p:nvGrpSpPr>
            <p:cNvPr id="31" name="组合 30"/>
            <p:cNvGrpSpPr/>
            <p:nvPr/>
          </p:nvGrpSpPr>
          <p:grpSpPr>
            <a:xfrm>
              <a:off x="882860" y="5505388"/>
              <a:ext cx="2448560" cy="842090"/>
              <a:chOff x="7734531" y="4684375"/>
              <a:chExt cx="2448560" cy="842090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7734531" y="4992152"/>
                <a:ext cx="2448560" cy="53431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 dirty="0">
                    <a:latin typeface="+mn-ea"/>
                  </a:rPr>
                  <a:t>Lorem ipsum dolor sit </a:t>
                </a:r>
                <a:r>
                  <a:rPr lang="en-US" altLang="zh-CN" sz="1400" dirty="0" err="1">
                    <a:latin typeface="+mn-ea"/>
                  </a:rPr>
                  <a:t>amet</a:t>
                </a:r>
                <a:r>
                  <a:rPr lang="en-US" altLang="zh-CN" sz="1400" dirty="0">
                    <a:latin typeface="+mn-ea"/>
                  </a:rPr>
                  <a:t>, </a:t>
                </a:r>
                <a:r>
                  <a:rPr lang="en-US" altLang="zh-CN" sz="1400" dirty="0" err="1">
                    <a:latin typeface="+mn-ea"/>
                  </a:rPr>
                  <a:t>consectetuer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adipiscing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7874467" y="4684375"/>
                <a:ext cx="2168688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accent1"/>
                    </a:solidFill>
                    <a:latin typeface="+mj-ea"/>
                    <a:ea typeface="+mj-ea"/>
                  </a:rPr>
                  <a:t>添加标题</a:t>
                </a: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9067430" y="1506772"/>
            <a:ext cx="2592917" cy="4594879"/>
            <a:chOff x="3703510" y="1752599"/>
            <a:chExt cx="2592917" cy="4594879"/>
          </a:xfrm>
        </p:grpSpPr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03510" y="2779129"/>
              <a:ext cx="2592917" cy="3568349"/>
            </a:xfrm>
            <a:prstGeom prst="rect">
              <a:avLst/>
            </a:prstGeom>
          </p:spPr>
        </p:pic>
        <p:grpSp>
          <p:nvGrpSpPr>
            <p:cNvPr id="36" name="组合 35"/>
            <p:cNvGrpSpPr/>
            <p:nvPr/>
          </p:nvGrpSpPr>
          <p:grpSpPr>
            <a:xfrm>
              <a:off x="3775689" y="1752599"/>
              <a:ext cx="2448560" cy="842090"/>
              <a:chOff x="7734531" y="4684375"/>
              <a:chExt cx="2448560" cy="842090"/>
            </a:xfrm>
          </p:grpSpPr>
          <p:sp>
            <p:nvSpPr>
              <p:cNvPr id="37" name="矩形 36"/>
              <p:cNvSpPr/>
              <p:nvPr/>
            </p:nvSpPr>
            <p:spPr>
              <a:xfrm>
                <a:off x="7734531" y="4992152"/>
                <a:ext cx="2448560" cy="53431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ctr">
                  <a:lnSpc>
                    <a:spcPct val="13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1B3868"/>
                  </a:buClr>
                </a:pPr>
                <a:r>
                  <a:rPr lang="en-US" altLang="zh-CN" sz="1400" dirty="0">
                    <a:latin typeface="+mn-ea"/>
                  </a:rPr>
                  <a:t>Lorem ipsum dolor sit </a:t>
                </a:r>
                <a:r>
                  <a:rPr lang="en-US" altLang="zh-CN" sz="1400" dirty="0" err="1">
                    <a:latin typeface="+mn-ea"/>
                  </a:rPr>
                  <a:t>amet</a:t>
                </a:r>
                <a:r>
                  <a:rPr lang="en-US" altLang="zh-CN" sz="1400" dirty="0">
                    <a:latin typeface="+mn-ea"/>
                  </a:rPr>
                  <a:t>, </a:t>
                </a:r>
                <a:r>
                  <a:rPr lang="en-US" altLang="zh-CN" sz="1400" dirty="0" err="1">
                    <a:latin typeface="+mn-ea"/>
                  </a:rPr>
                  <a:t>consectetuer</a:t>
                </a:r>
                <a:r>
                  <a:rPr lang="en-US" altLang="zh-CN" sz="1400" dirty="0">
                    <a:latin typeface="+mn-ea"/>
                  </a:rPr>
                  <a:t> </a:t>
                </a:r>
                <a:r>
                  <a:rPr lang="en-US" altLang="zh-CN" sz="1400" dirty="0" err="1">
                    <a:latin typeface="+mn-ea"/>
                  </a:rPr>
                  <a:t>adipiscing</a:t>
                </a:r>
                <a:endParaRPr lang="en-US" altLang="zh-CN" sz="1400" dirty="0">
                  <a:latin typeface="+mn-ea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7874467" y="4684375"/>
                <a:ext cx="2168688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accent1"/>
                    </a:solidFill>
                    <a:latin typeface="+mj-ea"/>
                    <a:ea typeface="+mj-ea"/>
                  </a:rPr>
                  <a:t>添加标题</a:t>
                </a:r>
              </a:p>
            </p:txBody>
          </p:sp>
        </p:grpSp>
      </p:grpSp>
      <p:cxnSp>
        <p:nvCxnSpPr>
          <p:cNvPr id="14" name="直接连接符 13"/>
          <p:cNvCxnSpPr/>
          <p:nvPr/>
        </p:nvCxnSpPr>
        <p:spPr>
          <a:xfrm>
            <a:off x="3250741" y="1300833"/>
            <a:ext cx="0" cy="5006757"/>
          </a:xfrm>
          <a:prstGeom prst="line">
            <a:avLst/>
          </a:prstGeom>
          <a:ln>
            <a:solidFill>
              <a:schemeClr val="accent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6096000" y="1300833"/>
            <a:ext cx="0" cy="5006757"/>
          </a:xfrm>
          <a:prstGeom prst="line">
            <a:avLst/>
          </a:prstGeom>
          <a:ln>
            <a:solidFill>
              <a:schemeClr val="accent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8941259" y="1300833"/>
            <a:ext cx="0" cy="5006757"/>
          </a:xfrm>
          <a:prstGeom prst="line">
            <a:avLst/>
          </a:prstGeom>
          <a:ln>
            <a:solidFill>
              <a:schemeClr val="accent2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校园经历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>
          <a:custGeom>
            <a:avLst/>
            <a:gdLst>
              <a:gd name="connsiteX0" fmla="*/ 0 w 2059940"/>
              <a:gd name="connsiteY0" fmla="*/ 0 h 276999"/>
              <a:gd name="connsiteX1" fmla="*/ 2059940 w 2059940"/>
              <a:gd name="connsiteY1" fmla="*/ 0 h 276999"/>
              <a:gd name="connsiteX2" fmla="*/ 2059940 w 2059940"/>
              <a:gd name="connsiteY2" fmla="*/ 276999 h 276999"/>
              <a:gd name="connsiteX3" fmla="*/ 0 w 2059940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9940" h="276999">
                <a:moveTo>
                  <a:pt x="0" y="0"/>
                </a:moveTo>
                <a:lnTo>
                  <a:pt x="2059940" y="0"/>
                </a:lnTo>
                <a:lnTo>
                  <a:pt x="2059940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/>
              <a:t>Part three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适中&quot;,&quot;HeaderHeight&quot;:10.0,&quot;FooterHeight&quot;:5.0,&quot;SideMargin&quot;:5.0,&quot;TopMargin&quot;:0.0,&quot;BottomMargin&quot;:0.0,&quot;IntervalMargin&quot;:1.5,&quot;SettingType&quot;:&quot;System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07308;#15972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7016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61593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67493;"/>
  <p:tag name="ISLIDE.ICON" val="#398555;#402765;#394246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4507;#24955;#161647;#464963;#464976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64978;#464974;#464967;#464961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07308;#15972;"/>
</p:tagLst>
</file>

<file path=ppt/theme/theme1.xml><?xml version="1.0" encoding="utf-8"?>
<a:theme xmlns:a="http://schemas.openxmlformats.org/drawingml/2006/main" name="Office Theme">
  <a:themeElements>
    <a:clrScheme name="01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5B776B"/>
      </a:accent1>
      <a:accent2>
        <a:srgbClr val="FFC000"/>
      </a:accent2>
      <a:accent3>
        <a:srgbClr val="657384"/>
      </a:accent3>
      <a:accent4>
        <a:srgbClr val="959FAB"/>
      </a:accent4>
      <a:accent5>
        <a:srgbClr val="A5A5A5"/>
      </a:accent5>
      <a:accent6>
        <a:srgbClr val="C9C9C9"/>
      </a:accent6>
      <a:hlink>
        <a:srgbClr val="0F73EE"/>
      </a:hlink>
      <a:folHlink>
        <a:srgbClr val="BFBFBF"/>
      </a:folHlink>
    </a:clrScheme>
    <a:fontScheme name="常规1">
      <a:majorFont>
        <a:latin typeface="Arial Black"/>
        <a:ea typeface="微软雅黑"/>
        <a:cs typeface=""/>
      </a:majorFont>
      <a:minorFont>
        <a:latin typeface="Arial"/>
        <a:ea typeface="微软雅黑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654</Words>
  <Application>Microsoft Office PowerPoint</Application>
  <PresentationFormat>宽屏</PresentationFormat>
  <Paragraphs>114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Fira Sans Extra Condensed</vt:lpstr>
      <vt:lpstr>微软雅黑</vt:lpstr>
      <vt:lpstr>微软雅黑 Light</vt:lpstr>
      <vt:lpstr>Arial</vt:lpstr>
      <vt:lpstr>Arial Black</vt:lpstr>
      <vt:lpstr>Office Theme</vt:lpstr>
      <vt:lpstr>PowerPoint 演示文稿</vt:lpstr>
      <vt:lpstr>PowerPoint 演示文稿</vt:lpstr>
      <vt:lpstr>PowerPoint 演示文稿</vt:lpstr>
      <vt:lpstr>01.自我简介</vt:lpstr>
      <vt:lpstr>02.报考信息</vt:lpstr>
      <vt:lpstr>PowerPoint 演示文稿</vt:lpstr>
      <vt:lpstr>01.本科教育经历</vt:lpstr>
      <vt:lpstr>02.荣誉奖项</vt:lpstr>
      <vt:lpstr>PowerPoint 演示文稿</vt:lpstr>
      <vt:lpstr>01.航空学院学生会主席</vt:lpstr>
      <vt:lpstr>02.无人机社团技术指导</vt:lpstr>
      <vt:lpstr>PowerPoint 演示文稿</vt:lpstr>
      <vt:lpstr>01.企业实习——稻壳无人机生产基地</vt:lpstr>
      <vt:lpstr>02.实践心得体会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AutoBVT</cp:lastModifiedBy>
  <cp:revision>3</cp:revision>
  <dcterms:created xsi:type="dcterms:W3CDTF">2019-11-26T03:41:00Z</dcterms:created>
  <dcterms:modified xsi:type="dcterms:W3CDTF">2022-03-14T07:50:17Z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KSOTemplateUUID">
    <vt:lpwstr>v1.0_mb_pxW3zNK30F27mXY6Ajec/Q==</vt:lpwstr>
  </property>
  <property fmtid="{D5CDD505-2E9C-101B-9397-08002B2CF9AE}" pid="4" name="ICV">
    <vt:lpwstr>AEB18BD598044BB197AE47DC6E19CB62</vt:lpwstr>
  </property>
</Properties>
</file>

<file path=docProps/thumbnail.jpeg>
</file>